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532"/>
  </p:normalViewPr>
  <p:slideViewPr>
    <p:cSldViewPr>
      <p:cViewPr>
        <p:scale>
          <a:sx n="89" d="100"/>
          <a:sy n="89" d="100"/>
        </p:scale>
        <p:origin x="-1037" y="29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3D02-F72E-4253-B17F-F1D7EF9038AD}" type="datetimeFigureOut">
              <a:rPr lang="it-IT" smtClean="0"/>
              <a:t>15/01/2019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C8F62-7070-4693-924F-38BF99F643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8824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3D02-F72E-4253-B17F-F1D7EF9038AD}" type="datetimeFigureOut">
              <a:rPr lang="it-IT" smtClean="0"/>
              <a:t>15/01/2019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C8F62-7070-4693-924F-38BF99F643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95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3D02-F72E-4253-B17F-F1D7EF9038AD}" type="datetimeFigureOut">
              <a:rPr lang="it-IT" smtClean="0"/>
              <a:t>15/01/2019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C8F62-7070-4693-924F-38BF99F643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712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3D02-F72E-4253-B17F-F1D7EF9038AD}" type="datetimeFigureOut">
              <a:rPr lang="it-IT" smtClean="0"/>
              <a:t>15/01/2019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C8F62-7070-4693-924F-38BF99F643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5020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3D02-F72E-4253-B17F-F1D7EF9038AD}" type="datetimeFigureOut">
              <a:rPr lang="it-IT" smtClean="0"/>
              <a:t>15/01/2019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C8F62-7070-4693-924F-38BF99F643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7689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3D02-F72E-4253-B17F-F1D7EF9038AD}" type="datetimeFigureOut">
              <a:rPr lang="it-IT" smtClean="0"/>
              <a:t>15/01/2019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C8F62-7070-4693-924F-38BF99F643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29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3D02-F72E-4253-B17F-F1D7EF9038AD}" type="datetimeFigureOut">
              <a:rPr lang="it-IT" smtClean="0"/>
              <a:t>15/01/2019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C8F62-7070-4693-924F-38BF99F643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1013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3D02-F72E-4253-B17F-F1D7EF9038AD}" type="datetimeFigureOut">
              <a:rPr lang="it-IT" smtClean="0"/>
              <a:t>15/01/2019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C8F62-7070-4693-924F-38BF99F643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533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3D02-F72E-4253-B17F-F1D7EF9038AD}" type="datetimeFigureOut">
              <a:rPr lang="it-IT" smtClean="0"/>
              <a:t>15/01/2019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C8F62-7070-4693-924F-38BF99F643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2542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3D02-F72E-4253-B17F-F1D7EF9038AD}" type="datetimeFigureOut">
              <a:rPr lang="it-IT" smtClean="0"/>
              <a:t>15/01/2019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C8F62-7070-4693-924F-38BF99F643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1983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3D02-F72E-4253-B17F-F1D7EF9038AD}" type="datetimeFigureOut">
              <a:rPr lang="it-IT" smtClean="0"/>
              <a:t>15/01/2019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C8F62-7070-4693-924F-38BF99F643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781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3D02-F72E-4253-B17F-F1D7EF9038AD}" type="datetimeFigureOut">
              <a:rPr lang="it-IT" smtClean="0"/>
              <a:t>15/01/2019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C8F62-7070-4693-924F-38BF99F643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5363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665592"/>
            <a:ext cx="7772400" cy="1470025"/>
          </a:xfrm>
        </p:spPr>
        <p:txBody>
          <a:bodyPr/>
          <a:lstStyle/>
          <a:p>
            <a:r>
              <a:rPr lang="it-IT" b="1" dirty="0"/>
              <a:t>Rinnovato il </a:t>
            </a:r>
            <a:r>
              <a:rPr lang="it-IT" b="1" dirty="0" smtClean="0"/>
              <a:t>CCNL</a:t>
            </a:r>
            <a:r>
              <a:rPr lang="it-IT" b="1" dirty="0" smtClean="0"/>
              <a:t> </a:t>
            </a:r>
            <a:r>
              <a:rPr lang="it-IT" b="1" dirty="0"/>
              <a:t>delle Agenzie di Somministrazione di Lavoro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369773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it-IT" dirty="0"/>
              <a:t>Sintesi dei contenuti Ipotesi di Accordo del 21-12-2018</a:t>
            </a:r>
          </a:p>
          <a:p>
            <a:endParaRPr lang="it-IT" dirty="0"/>
          </a:p>
          <a:p>
            <a:r>
              <a:rPr lang="it-IT" dirty="0"/>
              <a:t>A CURA DI</a:t>
            </a:r>
          </a:p>
        </p:txBody>
      </p:sp>
      <p:pic>
        <p:nvPicPr>
          <p:cNvPr id="4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650" y="4485826"/>
            <a:ext cx="3060700" cy="548640"/>
          </a:xfrm>
          <a:prstGeom prst="rect">
            <a:avLst/>
          </a:prstGeom>
        </p:spPr>
      </p:pic>
      <p:grpSp>
        <p:nvGrpSpPr>
          <p:cNvPr id="5" name="Group 134">
            <a:extLst>
              <a:ext uri="{FF2B5EF4-FFF2-40B4-BE49-F238E27FC236}">
                <a16:creationId xmlns="" xmlns:a16="http://schemas.microsoft.com/office/drawing/2014/main" id="{002E9AEF-A7F6-F94D-AEE9-FBDE8FCC2FD0}"/>
              </a:ext>
            </a:extLst>
          </p:cNvPr>
          <p:cNvGrpSpPr/>
          <p:nvPr/>
        </p:nvGrpSpPr>
        <p:grpSpPr>
          <a:xfrm>
            <a:off x="10806664" y="3259695"/>
            <a:ext cx="1094271" cy="2569323"/>
            <a:chOff x="4200526" y="3032125"/>
            <a:chExt cx="842962" cy="2035175"/>
          </a:xfrm>
          <a:effectLst>
            <a:reflection blurRad="101600" stA="20000" endPos="43000" dist="12700" dir="5400000" sy="-100000" algn="bl" rotWithShape="0"/>
          </a:effectLst>
        </p:grpSpPr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4242A0EE-F517-414C-91B9-F4EEB38B2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8238" y="3514725"/>
              <a:ext cx="95250" cy="177800"/>
            </a:xfrm>
            <a:custGeom>
              <a:avLst/>
              <a:gdLst>
                <a:gd name="T0" fmla="*/ 31 w 120"/>
                <a:gd name="T1" fmla="*/ 0 h 222"/>
                <a:gd name="T2" fmla="*/ 37 w 120"/>
                <a:gd name="T3" fmla="*/ 2 h 222"/>
                <a:gd name="T4" fmla="*/ 41 w 120"/>
                <a:gd name="T5" fmla="*/ 9 h 222"/>
                <a:gd name="T6" fmla="*/ 43 w 120"/>
                <a:gd name="T7" fmla="*/ 19 h 222"/>
                <a:gd name="T8" fmla="*/ 45 w 120"/>
                <a:gd name="T9" fmla="*/ 30 h 222"/>
                <a:gd name="T10" fmla="*/ 45 w 120"/>
                <a:gd name="T11" fmla="*/ 43 h 222"/>
                <a:gd name="T12" fmla="*/ 46 w 120"/>
                <a:gd name="T13" fmla="*/ 58 h 222"/>
                <a:gd name="T14" fmla="*/ 47 w 120"/>
                <a:gd name="T15" fmla="*/ 71 h 222"/>
                <a:gd name="T16" fmla="*/ 50 w 120"/>
                <a:gd name="T17" fmla="*/ 84 h 222"/>
                <a:gd name="T18" fmla="*/ 53 w 120"/>
                <a:gd name="T19" fmla="*/ 84 h 222"/>
                <a:gd name="T20" fmla="*/ 60 w 120"/>
                <a:gd name="T21" fmla="*/ 85 h 222"/>
                <a:gd name="T22" fmla="*/ 71 w 120"/>
                <a:gd name="T23" fmla="*/ 87 h 222"/>
                <a:gd name="T24" fmla="*/ 83 w 120"/>
                <a:gd name="T25" fmla="*/ 90 h 222"/>
                <a:gd name="T26" fmla="*/ 95 w 120"/>
                <a:gd name="T27" fmla="*/ 94 h 222"/>
                <a:gd name="T28" fmla="*/ 107 w 120"/>
                <a:gd name="T29" fmla="*/ 98 h 222"/>
                <a:gd name="T30" fmla="*/ 116 w 120"/>
                <a:gd name="T31" fmla="*/ 102 h 222"/>
                <a:gd name="T32" fmla="*/ 119 w 120"/>
                <a:gd name="T33" fmla="*/ 106 h 222"/>
                <a:gd name="T34" fmla="*/ 120 w 120"/>
                <a:gd name="T35" fmla="*/ 114 h 222"/>
                <a:gd name="T36" fmla="*/ 120 w 120"/>
                <a:gd name="T37" fmla="*/ 127 h 222"/>
                <a:gd name="T38" fmla="*/ 119 w 120"/>
                <a:gd name="T39" fmla="*/ 143 h 222"/>
                <a:gd name="T40" fmla="*/ 118 w 120"/>
                <a:gd name="T41" fmla="*/ 160 h 222"/>
                <a:gd name="T42" fmla="*/ 114 w 120"/>
                <a:gd name="T43" fmla="*/ 174 h 222"/>
                <a:gd name="T44" fmla="*/ 111 w 120"/>
                <a:gd name="T45" fmla="*/ 187 h 222"/>
                <a:gd name="T46" fmla="*/ 106 w 120"/>
                <a:gd name="T47" fmla="*/ 193 h 222"/>
                <a:gd name="T48" fmla="*/ 99 w 120"/>
                <a:gd name="T49" fmla="*/ 200 h 222"/>
                <a:gd name="T50" fmla="*/ 97 w 120"/>
                <a:gd name="T51" fmla="*/ 208 h 222"/>
                <a:gd name="T52" fmla="*/ 97 w 120"/>
                <a:gd name="T53" fmla="*/ 215 h 222"/>
                <a:gd name="T54" fmla="*/ 98 w 120"/>
                <a:gd name="T55" fmla="*/ 220 h 222"/>
                <a:gd name="T56" fmla="*/ 98 w 120"/>
                <a:gd name="T57" fmla="*/ 222 h 222"/>
                <a:gd name="T58" fmla="*/ 44 w 120"/>
                <a:gd name="T59" fmla="*/ 222 h 222"/>
                <a:gd name="T60" fmla="*/ 44 w 120"/>
                <a:gd name="T61" fmla="*/ 220 h 222"/>
                <a:gd name="T62" fmla="*/ 45 w 120"/>
                <a:gd name="T63" fmla="*/ 215 h 222"/>
                <a:gd name="T64" fmla="*/ 45 w 120"/>
                <a:gd name="T65" fmla="*/ 208 h 222"/>
                <a:gd name="T66" fmla="*/ 43 w 120"/>
                <a:gd name="T67" fmla="*/ 201 h 222"/>
                <a:gd name="T68" fmla="*/ 38 w 120"/>
                <a:gd name="T69" fmla="*/ 194 h 222"/>
                <a:gd name="T70" fmla="*/ 29 w 120"/>
                <a:gd name="T71" fmla="*/ 189 h 222"/>
                <a:gd name="T72" fmla="*/ 21 w 120"/>
                <a:gd name="T73" fmla="*/ 183 h 222"/>
                <a:gd name="T74" fmla="*/ 13 w 120"/>
                <a:gd name="T75" fmla="*/ 177 h 222"/>
                <a:gd name="T76" fmla="*/ 8 w 120"/>
                <a:gd name="T77" fmla="*/ 168 h 222"/>
                <a:gd name="T78" fmla="*/ 5 w 120"/>
                <a:gd name="T79" fmla="*/ 153 h 222"/>
                <a:gd name="T80" fmla="*/ 3 w 120"/>
                <a:gd name="T81" fmla="*/ 142 h 222"/>
                <a:gd name="T82" fmla="*/ 0 w 120"/>
                <a:gd name="T83" fmla="*/ 128 h 222"/>
                <a:gd name="T84" fmla="*/ 0 w 120"/>
                <a:gd name="T85" fmla="*/ 119 h 222"/>
                <a:gd name="T86" fmla="*/ 1 w 120"/>
                <a:gd name="T87" fmla="*/ 113 h 222"/>
                <a:gd name="T88" fmla="*/ 6 w 120"/>
                <a:gd name="T89" fmla="*/ 106 h 222"/>
                <a:gd name="T90" fmla="*/ 13 w 120"/>
                <a:gd name="T91" fmla="*/ 100 h 222"/>
                <a:gd name="T92" fmla="*/ 23 w 120"/>
                <a:gd name="T93" fmla="*/ 97 h 222"/>
                <a:gd name="T94" fmla="*/ 23 w 120"/>
                <a:gd name="T95" fmla="*/ 95 h 222"/>
                <a:gd name="T96" fmla="*/ 22 w 120"/>
                <a:gd name="T97" fmla="*/ 87 h 222"/>
                <a:gd name="T98" fmla="*/ 21 w 120"/>
                <a:gd name="T99" fmla="*/ 76 h 222"/>
                <a:gd name="T100" fmla="*/ 19 w 120"/>
                <a:gd name="T101" fmla="*/ 62 h 222"/>
                <a:gd name="T102" fmla="*/ 19 w 120"/>
                <a:gd name="T103" fmla="*/ 49 h 222"/>
                <a:gd name="T104" fmla="*/ 19 w 120"/>
                <a:gd name="T105" fmla="*/ 34 h 222"/>
                <a:gd name="T106" fmla="*/ 19 w 120"/>
                <a:gd name="T107" fmla="*/ 21 h 222"/>
                <a:gd name="T108" fmla="*/ 22 w 120"/>
                <a:gd name="T109" fmla="*/ 10 h 222"/>
                <a:gd name="T110" fmla="*/ 25 w 120"/>
                <a:gd name="T111" fmla="*/ 3 h 222"/>
                <a:gd name="T112" fmla="*/ 31 w 120"/>
                <a:gd name="T11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0" h="222">
                  <a:moveTo>
                    <a:pt x="31" y="0"/>
                  </a:moveTo>
                  <a:lnTo>
                    <a:pt x="37" y="2"/>
                  </a:lnTo>
                  <a:lnTo>
                    <a:pt x="41" y="9"/>
                  </a:lnTo>
                  <a:lnTo>
                    <a:pt x="43" y="19"/>
                  </a:lnTo>
                  <a:lnTo>
                    <a:pt x="45" y="30"/>
                  </a:lnTo>
                  <a:lnTo>
                    <a:pt x="45" y="43"/>
                  </a:lnTo>
                  <a:lnTo>
                    <a:pt x="46" y="58"/>
                  </a:lnTo>
                  <a:lnTo>
                    <a:pt x="47" y="71"/>
                  </a:lnTo>
                  <a:lnTo>
                    <a:pt x="50" y="84"/>
                  </a:lnTo>
                  <a:lnTo>
                    <a:pt x="53" y="84"/>
                  </a:lnTo>
                  <a:lnTo>
                    <a:pt x="60" y="85"/>
                  </a:lnTo>
                  <a:lnTo>
                    <a:pt x="71" y="87"/>
                  </a:lnTo>
                  <a:lnTo>
                    <a:pt x="83" y="90"/>
                  </a:lnTo>
                  <a:lnTo>
                    <a:pt x="95" y="94"/>
                  </a:lnTo>
                  <a:lnTo>
                    <a:pt x="107" y="98"/>
                  </a:lnTo>
                  <a:lnTo>
                    <a:pt x="116" y="102"/>
                  </a:lnTo>
                  <a:lnTo>
                    <a:pt x="119" y="106"/>
                  </a:lnTo>
                  <a:lnTo>
                    <a:pt x="120" y="114"/>
                  </a:lnTo>
                  <a:lnTo>
                    <a:pt x="120" y="127"/>
                  </a:lnTo>
                  <a:lnTo>
                    <a:pt x="119" y="143"/>
                  </a:lnTo>
                  <a:lnTo>
                    <a:pt x="118" y="160"/>
                  </a:lnTo>
                  <a:lnTo>
                    <a:pt x="114" y="174"/>
                  </a:lnTo>
                  <a:lnTo>
                    <a:pt x="111" y="187"/>
                  </a:lnTo>
                  <a:lnTo>
                    <a:pt x="106" y="193"/>
                  </a:lnTo>
                  <a:lnTo>
                    <a:pt x="99" y="200"/>
                  </a:lnTo>
                  <a:lnTo>
                    <a:pt x="97" y="208"/>
                  </a:lnTo>
                  <a:lnTo>
                    <a:pt x="97" y="215"/>
                  </a:lnTo>
                  <a:lnTo>
                    <a:pt x="98" y="220"/>
                  </a:lnTo>
                  <a:lnTo>
                    <a:pt x="98" y="222"/>
                  </a:lnTo>
                  <a:lnTo>
                    <a:pt x="44" y="222"/>
                  </a:lnTo>
                  <a:lnTo>
                    <a:pt x="44" y="220"/>
                  </a:lnTo>
                  <a:lnTo>
                    <a:pt x="45" y="215"/>
                  </a:lnTo>
                  <a:lnTo>
                    <a:pt x="45" y="208"/>
                  </a:lnTo>
                  <a:lnTo>
                    <a:pt x="43" y="201"/>
                  </a:lnTo>
                  <a:lnTo>
                    <a:pt x="38" y="194"/>
                  </a:lnTo>
                  <a:lnTo>
                    <a:pt x="29" y="189"/>
                  </a:lnTo>
                  <a:lnTo>
                    <a:pt x="21" y="183"/>
                  </a:lnTo>
                  <a:lnTo>
                    <a:pt x="13" y="177"/>
                  </a:lnTo>
                  <a:lnTo>
                    <a:pt x="8" y="168"/>
                  </a:lnTo>
                  <a:lnTo>
                    <a:pt x="5" y="153"/>
                  </a:lnTo>
                  <a:lnTo>
                    <a:pt x="3" y="142"/>
                  </a:lnTo>
                  <a:lnTo>
                    <a:pt x="0" y="128"/>
                  </a:lnTo>
                  <a:lnTo>
                    <a:pt x="0" y="119"/>
                  </a:lnTo>
                  <a:lnTo>
                    <a:pt x="1" y="113"/>
                  </a:lnTo>
                  <a:lnTo>
                    <a:pt x="6" y="106"/>
                  </a:lnTo>
                  <a:lnTo>
                    <a:pt x="13" y="100"/>
                  </a:lnTo>
                  <a:lnTo>
                    <a:pt x="23" y="97"/>
                  </a:lnTo>
                  <a:lnTo>
                    <a:pt x="23" y="95"/>
                  </a:lnTo>
                  <a:lnTo>
                    <a:pt x="22" y="87"/>
                  </a:lnTo>
                  <a:lnTo>
                    <a:pt x="21" y="76"/>
                  </a:lnTo>
                  <a:lnTo>
                    <a:pt x="19" y="62"/>
                  </a:lnTo>
                  <a:lnTo>
                    <a:pt x="19" y="49"/>
                  </a:lnTo>
                  <a:lnTo>
                    <a:pt x="19" y="34"/>
                  </a:lnTo>
                  <a:lnTo>
                    <a:pt x="19" y="21"/>
                  </a:lnTo>
                  <a:lnTo>
                    <a:pt x="22" y="10"/>
                  </a:lnTo>
                  <a:lnTo>
                    <a:pt x="25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A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2DA96E90-F1A5-124F-AB26-9E057D969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451" y="3789363"/>
              <a:ext cx="103188" cy="150813"/>
            </a:xfrm>
            <a:custGeom>
              <a:avLst/>
              <a:gdLst>
                <a:gd name="T0" fmla="*/ 98 w 130"/>
                <a:gd name="T1" fmla="*/ 0 h 190"/>
                <a:gd name="T2" fmla="*/ 98 w 130"/>
                <a:gd name="T3" fmla="*/ 27 h 190"/>
                <a:gd name="T4" fmla="*/ 100 w 130"/>
                <a:gd name="T5" fmla="*/ 50 h 190"/>
                <a:gd name="T6" fmla="*/ 101 w 130"/>
                <a:gd name="T7" fmla="*/ 60 h 190"/>
                <a:gd name="T8" fmla="*/ 101 w 130"/>
                <a:gd name="T9" fmla="*/ 63 h 190"/>
                <a:gd name="T10" fmla="*/ 101 w 130"/>
                <a:gd name="T11" fmla="*/ 66 h 190"/>
                <a:gd name="T12" fmla="*/ 104 w 130"/>
                <a:gd name="T13" fmla="*/ 90 h 190"/>
                <a:gd name="T14" fmla="*/ 108 w 130"/>
                <a:gd name="T15" fmla="*/ 108 h 190"/>
                <a:gd name="T16" fmla="*/ 112 w 130"/>
                <a:gd name="T17" fmla="*/ 121 h 190"/>
                <a:gd name="T18" fmla="*/ 119 w 130"/>
                <a:gd name="T19" fmla="*/ 135 h 190"/>
                <a:gd name="T20" fmla="*/ 124 w 130"/>
                <a:gd name="T21" fmla="*/ 140 h 190"/>
                <a:gd name="T22" fmla="*/ 127 w 130"/>
                <a:gd name="T23" fmla="*/ 143 h 190"/>
                <a:gd name="T24" fmla="*/ 130 w 130"/>
                <a:gd name="T25" fmla="*/ 143 h 190"/>
                <a:gd name="T26" fmla="*/ 129 w 130"/>
                <a:gd name="T27" fmla="*/ 146 h 190"/>
                <a:gd name="T28" fmla="*/ 124 w 130"/>
                <a:gd name="T29" fmla="*/ 152 h 190"/>
                <a:gd name="T30" fmla="*/ 117 w 130"/>
                <a:gd name="T31" fmla="*/ 162 h 190"/>
                <a:gd name="T32" fmla="*/ 108 w 130"/>
                <a:gd name="T33" fmla="*/ 173 h 190"/>
                <a:gd name="T34" fmla="*/ 96 w 130"/>
                <a:gd name="T35" fmla="*/ 182 h 190"/>
                <a:gd name="T36" fmla="*/ 82 w 130"/>
                <a:gd name="T37" fmla="*/ 188 h 190"/>
                <a:gd name="T38" fmla="*/ 65 w 130"/>
                <a:gd name="T39" fmla="*/ 190 h 190"/>
                <a:gd name="T40" fmla="*/ 48 w 130"/>
                <a:gd name="T41" fmla="*/ 188 h 190"/>
                <a:gd name="T42" fmla="*/ 34 w 130"/>
                <a:gd name="T43" fmla="*/ 182 h 190"/>
                <a:gd name="T44" fmla="*/ 21 w 130"/>
                <a:gd name="T45" fmla="*/ 173 h 190"/>
                <a:gd name="T46" fmla="*/ 12 w 130"/>
                <a:gd name="T47" fmla="*/ 162 h 190"/>
                <a:gd name="T48" fmla="*/ 6 w 130"/>
                <a:gd name="T49" fmla="*/ 152 h 190"/>
                <a:gd name="T50" fmla="*/ 1 w 130"/>
                <a:gd name="T51" fmla="*/ 146 h 190"/>
                <a:gd name="T52" fmla="*/ 0 w 130"/>
                <a:gd name="T53" fmla="*/ 143 h 190"/>
                <a:gd name="T54" fmla="*/ 7 w 130"/>
                <a:gd name="T55" fmla="*/ 139 h 190"/>
                <a:gd name="T56" fmla="*/ 12 w 130"/>
                <a:gd name="T57" fmla="*/ 131 h 190"/>
                <a:gd name="T58" fmla="*/ 18 w 130"/>
                <a:gd name="T59" fmla="*/ 120 h 190"/>
                <a:gd name="T60" fmla="*/ 22 w 130"/>
                <a:gd name="T61" fmla="*/ 104 h 190"/>
                <a:gd name="T62" fmla="*/ 27 w 130"/>
                <a:gd name="T63" fmla="*/ 85 h 190"/>
                <a:gd name="T64" fmla="*/ 30 w 130"/>
                <a:gd name="T65" fmla="*/ 66 h 190"/>
                <a:gd name="T66" fmla="*/ 30 w 130"/>
                <a:gd name="T67" fmla="*/ 64 h 190"/>
                <a:gd name="T68" fmla="*/ 31 w 130"/>
                <a:gd name="T69" fmla="*/ 60 h 190"/>
                <a:gd name="T70" fmla="*/ 32 w 130"/>
                <a:gd name="T71" fmla="*/ 51 h 190"/>
                <a:gd name="T72" fmla="*/ 34 w 130"/>
                <a:gd name="T73" fmla="*/ 32 h 190"/>
                <a:gd name="T74" fmla="*/ 35 w 130"/>
                <a:gd name="T75" fmla="*/ 16 h 190"/>
                <a:gd name="T76" fmla="*/ 35 w 130"/>
                <a:gd name="T77" fmla="*/ 5 h 190"/>
                <a:gd name="T78" fmla="*/ 36 w 130"/>
                <a:gd name="T79" fmla="*/ 1 h 190"/>
                <a:gd name="T80" fmla="*/ 98 w 130"/>
                <a:gd name="T8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0" h="190">
                  <a:moveTo>
                    <a:pt x="98" y="0"/>
                  </a:moveTo>
                  <a:lnTo>
                    <a:pt x="98" y="27"/>
                  </a:lnTo>
                  <a:lnTo>
                    <a:pt x="100" y="50"/>
                  </a:lnTo>
                  <a:lnTo>
                    <a:pt x="101" y="60"/>
                  </a:lnTo>
                  <a:lnTo>
                    <a:pt x="101" y="63"/>
                  </a:lnTo>
                  <a:lnTo>
                    <a:pt x="101" y="66"/>
                  </a:lnTo>
                  <a:lnTo>
                    <a:pt x="104" y="90"/>
                  </a:lnTo>
                  <a:lnTo>
                    <a:pt x="108" y="108"/>
                  </a:lnTo>
                  <a:lnTo>
                    <a:pt x="112" y="121"/>
                  </a:lnTo>
                  <a:lnTo>
                    <a:pt x="119" y="135"/>
                  </a:lnTo>
                  <a:lnTo>
                    <a:pt x="124" y="140"/>
                  </a:lnTo>
                  <a:lnTo>
                    <a:pt x="127" y="143"/>
                  </a:lnTo>
                  <a:lnTo>
                    <a:pt x="130" y="143"/>
                  </a:lnTo>
                  <a:lnTo>
                    <a:pt x="129" y="146"/>
                  </a:lnTo>
                  <a:lnTo>
                    <a:pt x="124" y="152"/>
                  </a:lnTo>
                  <a:lnTo>
                    <a:pt x="117" y="162"/>
                  </a:lnTo>
                  <a:lnTo>
                    <a:pt x="108" y="173"/>
                  </a:lnTo>
                  <a:lnTo>
                    <a:pt x="96" y="182"/>
                  </a:lnTo>
                  <a:lnTo>
                    <a:pt x="82" y="188"/>
                  </a:lnTo>
                  <a:lnTo>
                    <a:pt x="65" y="190"/>
                  </a:lnTo>
                  <a:lnTo>
                    <a:pt x="48" y="188"/>
                  </a:lnTo>
                  <a:lnTo>
                    <a:pt x="34" y="182"/>
                  </a:lnTo>
                  <a:lnTo>
                    <a:pt x="21" y="173"/>
                  </a:lnTo>
                  <a:lnTo>
                    <a:pt x="12" y="162"/>
                  </a:lnTo>
                  <a:lnTo>
                    <a:pt x="6" y="152"/>
                  </a:lnTo>
                  <a:lnTo>
                    <a:pt x="1" y="146"/>
                  </a:lnTo>
                  <a:lnTo>
                    <a:pt x="0" y="143"/>
                  </a:lnTo>
                  <a:lnTo>
                    <a:pt x="7" y="139"/>
                  </a:lnTo>
                  <a:lnTo>
                    <a:pt x="12" y="131"/>
                  </a:lnTo>
                  <a:lnTo>
                    <a:pt x="18" y="120"/>
                  </a:lnTo>
                  <a:lnTo>
                    <a:pt x="22" y="104"/>
                  </a:lnTo>
                  <a:lnTo>
                    <a:pt x="27" y="85"/>
                  </a:lnTo>
                  <a:lnTo>
                    <a:pt x="30" y="66"/>
                  </a:lnTo>
                  <a:lnTo>
                    <a:pt x="30" y="64"/>
                  </a:lnTo>
                  <a:lnTo>
                    <a:pt x="31" y="60"/>
                  </a:lnTo>
                  <a:lnTo>
                    <a:pt x="32" y="51"/>
                  </a:lnTo>
                  <a:lnTo>
                    <a:pt x="34" y="32"/>
                  </a:lnTo>
                  <a:lnTo>
                    <a:pt x="35" y="16"/>
                  </a:lnTo>
                  <a:lnTo>
                    <a:pt x="35" y="5"/>
                  </a:lnTo>
                  <a:lnTo>
                    <a:pt x="36" y="1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FFA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7E5B5DEF-D4C3-F748-898F-DBC5C7C22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3789363"/>
              <a:ext cx="55563" cy="50800"/>
            </a:xfrm>
            <a:custGeom>
              <a:avLst/>
              <a:gdLst>
                <a:gd name="T0" fmla="*/ 68 w 71"/>
                <a:gd name="T1" fmla="*/ 0 h 65"/>
                <a:gd name="T2" fmla="*/ 68 w 71"/>
                <a:gd name="T3" fmla="*/ 27 h 65"/>
                <a:gd name="T4" fmla="*/ 70 w 71"/>
                <a:gd name="T5" fmla="*/ 50 h 65"/>
                <a:gd name="T6" fmla="*/ 71 w 71"/>
                <a:gd name="T7" fmla="*/ 60 h 65"/>
                <a:gd name="T8" fmla="*/ 71 w 71"/>
                <a:gd name="T9" fmla="*/ 63 h 65"/>
                <a:gd name="T10" fmla="*/ 53 w 71"/>
                <a:gd name="T11" fmla="*/ 65 h 65"/>
                <a:gd name="T12" fmla="*/ 34 w 71"/>
                <a:gd name="T13" fmla="*/ 65 h 65"/>
                <a:gd name="T14" fmla="*/ 16 w 71"/>
                <a:gd name="T15" fmla="*/ 65 h 65"/>
                <a:gd name="T16" fmla="*/ 0 w 71"/>
                <a:gd name="T17" fmla="*/ 64 h 65"/>
                <a:gd name="T18" fmla="*/ 1 w 71"/>
                <a:gd name="T19" fmla="*/ 60 h 65"/>
                <a:gd name="T20" fmla="*/ 2 w 71"/>
                <a:gd name="T21" fmla="*/ 51 h 65"/>
                <a:gd name="T22" fmla="*/ 4 w 71"/>
                <a:gd name="T23" fmla="*/ 32 h 65"/>
                <a:gd name="T24" fmla="*/ 5 w 71"/>
                <a:gd name="T25" fmla="*/ 16 h 65"/>
                <a:gd name="T26" fmla="*/ 5 w 71"/>
                <a:gd name="T27" fmla="*/ 5 h 65"/>
                <a:gd name="T28" fmla="*/ 6 w 71"/>
                <a:gd name="T29" fmla="*/ 1 h 65"/>
                <a:gd name="T30" fmla="*/ 68 w 71"/>
                <a:gd name="T3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65">
                  <a:moveTo>
                    <a:pt x="68" y="0"/>
                  </a:moveTo>
                  <a:lnTo>
                    <a:pt x="68" y="27"/>
                  </a:lnTo>
                  <a:lnTo>
                    <a:pt x="70" y="50"/>
                  </a:lnTo>
                  <a:lnTo>
                    <a:pt x="71" y="60"/>
                  </a:lnTo>
                  <a:lnTo>
                    <a:pt x="71" y="63"/>
                  </a:lnTo>
                  <a:lnTo>
                    <a:pt x="53" y="65"/>
                  </a:lnTo>
                  <a:lnTo>
                    <a:pt x="34" y="65"/>
                  </a:lnTo>
                  <a:lnTo>
                    <a:pt x="16" y="65"/>
                  </a:lnTo>
                  <a:lnTo>
                    <a:pt x="0" y="64"/>
                  </a:lnTo>
                  <a:lnTo>
                    <a:pt x="1" y="60"/>
                  </a:lnTo>
                  <a:lnTo>
                    <a:pt x="2" y="51"/>
                  </a:lnTo>
                  <a:lnTo>
                    <a:pt x="4" y="32"/>
                  </a:lnTo>
                  <a:lnTo>
                    <a:pt x="5" y="16"/>
                  </a:lnTo>
                  <a:lnTo>
                    <a:pt x="5" y="5"/>
                  </a:lnTo>
                  <a:lnTo>
                    <a:pt x="6" y="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39C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700A0925-FED5-1D49-98C5-6B2D6BB0B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6113" y="4941888"/>
              <a:ext cx="33338" cy="71438"/>
            </a:xfrm>
            <a:custGeom>
              <a:avLst/>
              <a:gdLst>
                <a:gd name="T0" fmla="*/ 35 w 41"/>
                <a:gd name="T1" fmla="*/ 0 h 92"/>
                <a:gd name="T2" fmla="*/ 38 w 41"/>
                <a:gd name="T3" fmla="*/ 34 h 92"/>
                <a:gd name="T4" fmla="*/ 41 w 41"/>
                <a:gd name="T5" fmla="*/ 92 h 92"/>
                <a:gd name="T6" fmla="*/ 6 w 41"/>
                <a:gd name="T7" fmla="*/ 92 h 92"/>
                <a:gd name="T8" fmla="*/ 2 w 41"/>
                <a:gd name="T9" fmla="*/ 37 h 92"/>
                <a:gd name="T10" fmla="*/ 0 w 41"/>
                <a:gd name="T11" fmla="*/ 2 h 92"/>
                <a:gd name="T12" fmla="*/ 35 w 41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92">
                  <a:moveTo>
                    <a:pt x="35" y="0"/>
                  </a:moveTo>
                  <a:lnTo>
                    <a:pt x="38" y="34"/>
                  </a:lnTo>
                  <a:lnTo>
                    <a:pt x="41" y="92"/>
                  </a:lnTo>
                  <a:lnTo>
                    <a:pt x="6" y="92"/>
                  </a:lnTo>
                  <a:lnTo>
                    <a:pt x="2" y="37"/>
                  </a:lnTo>
                  <a:lnTo>
                    <a:pt x="0" y="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A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1539A23C-F70A-A94C-9CDD-A0EB641B4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6113" y="4941888"/>
              <a:ext cx="30163" cy="28575"/>
            </a:xfrm>
            <a:custGeom>
              <a:avLst/>
              <a:gdLst>
                <a:gd name="T0" fmla="*/ 35 w 38"/>
                <a:gd name="T1" fmla="*/ 0 h 37"/>
                <a:gd name="T2" fmla="*/ 38 w 38"/>
                <a:gd name="T3" fmla="*/ 34 h 37"/>
                <a:gd name="T4" fmla="*/ 2 w 38"/>
                <a:gd name="T5" fmla="*/ 37 h 37"/>
                <a:gd name="T6" fmla="*/ 0 w 38"/>
                <a:gd name="T7" fmla="*/ 2 h 37"/>
                <a:gd name="T8" fmla="*/ 35 w 3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5" y="0"/>
                  </a:moveTo>
                  <a:lnTo>
                    <a:pt x="38" y="34"/>
                  </a:lnTo>
                  <a:lnTo>
                    <a:pt x="2" y="37"/>
                  </a:lnTo>
                  <a:lnTo>
                    <a:pt x="0" y="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39C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DE43BF78-9B79-6349-818A-20140DE65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376" y="4991100"/>
              <a:ext cx="101600" cy="76200"/>
            </a:xfrm>
            <a:custGeom>
              <a:avLst/>
              <a:gdLst>
                <a:gd name="T0" fmla="*/ 117 w 128"/>
                <a:gd name="T1" fmla="*/ 0 h 95"/>
                <a:gd name="T2" fmla="*/ 119 w 128"/>
                <a:gd name="T3" fmla="*/ 0 h 95"/>
                <a:gd name="T4" fmla="*/ 120 w 128"/>
                <a:gd name="T5" fmla="*/ 2 h 95"/>
                <a:gd name="T6" fmla="*/ 122 w 128"/>
                <a:gd name="T7" fmla="*/ 13 h 95"/>
                <a:gd name="T8" fmla="*/ 124 w 128"/>
                <a:gd name="T9" fmla="*/ 20 h 95"/>
                <a:gd name="T10" fmla="*/ 125 w 128"/>
                <a:gd name="T11" fmla="*/ 23 h 95"/>
                <a:gd name="T12" fmla="*/ 126 w 128"/>
                <a:gd name="T13" fmla="*/ 26 h 95"/>
                <a:gd name="T14" fmla="*/ 127 w 128"/>
                <a:gd name="T15" fmla="*/ 28 h 95"/>
                <a:gd name="T16" fmla="*/ 128 w 128"/>
                <a:gd name="T17" fmla="*/ 47 h 95"/>
                <a:gd name="T18" fmla="*/ 128 w 128"/>
                <a:gd name="T19" fmla="*/ 63 h 95"/>
                <a:gd name="T20" fmla="*/ 127 w 128"/>
                <a:gd name="T21" fmla="*/ 75 h 95"/>
                <a:gd name="T22" fmla="*/ 126 w 128"/>
                <a:gd name="T23" fmla="*/ 84 h 95"/>
                <a:gd name="T24" fmla="*/ 125 w 128"/>
                <a:gd name="T25" fmla="*/ 86 h 95"/>
                <a:gd name="T26" fmla="*/ 124 w 128"/>
                <a:gd name="T27" fmla="*/ 87 h 95"/>
                <a:gd name="T28" fmla="*/ 118 w 128"/>
                <a:gd name="T29" fmla="*/ 88 h 95"/>
                <a:gd name="T30" fmla="*/ 108 w 128"/>
                <a:gd name="T31" fmla="*/ 89 h 95"/>
                <a:gd name="T32" fmla="*/ 94 w 128"/>
                <a:gd name="T33" fmla="*/ 92 h 95"/>
                <a:gd name="T34" fmla="*/ 71 w 128"/>
                <a:gd name="T35" fmla="*/ 94 h 95"/>
                <a:gd name="T36" fmla="*/ 48 w 128"/>
                <a:gd name="T37" fmla="*/ 95 h 95"/>
                <a:gd name="T38" fmla="*/ 29 w 128"/>
                <a:gd name="T39" fmla="*/ 95 h 95"/>
                <a:gd name="T40" fmla="*/ 15 w 128"/>
                <a:gd name="T41" fmla="*/ 95 h 95"/>
                <a:gd name="T42" fmla="*/ 15 w 128"/>
                <a:gd name="T43" fmla="*/ 95 h 95"/>
                <a:gd name="T44" fmla="*/ 6 w 128"/>
                <a:gd name="T45" fmla="*/ 95 h 95"/>
                <a:gd name="T46" fmla="*/ 4 w 128"/>
                <a:gd name="T47" fmla="*/ 95 h 95"/>
                <a:gd name="T48" fmla="*/ 0 w 128"/>
                <a:gd name="T49" fmla="*/ 87 h 95"/>
                <a:gd name="T50" fmla="*/ 0 w 128"/>
                <a:gd name="T51" fmla="*/ 79 h 95"/>
                <a:gd name="T52" fmla="*/ 2 w 128"/>
                <a:gd name="T53" fmla="*/ 74 h 95"/>
                <a:gd name="T54" fmla="*/ 6 w 128"/>
                <a:gd name="T55" fmla="*/ 68 h 95"/>
                <a:gd name="T56" fmla="*/ 12 w 128"/>
                <a:gd name="T57" fmla="*/ 65 h 95"/>
                <a:gd name="T58" fmla="*/ 15 w 128"/>
                <a:gd name="T59" fmla="*/ 63 h 95"/>
                <a:gd name="T60" fmla="*/ 16 w 128"/>
                <a:gd name="T61" fmla="*/ 61 h 95"/>
                <a:gd name="T62" fmla="*/ 37 w 128"/>
                <a:gd name="T63" fmla="*/ 56 h 95"/>
                <a:gd name="T64" fmla="*/ 51 w 128"/>
                <a:gd name="T65" fmla="*/ 47 h 95"/>
                <a:gd name="T66" fmla="*/ 61 w 128"/>
                <a:gd name="T67" fmla="*/ 38 h 95"/>
                <a:gd name="T68" fmla="*/ 68 w 128"/>
                <a:gd name="T69" fmla="*/ 28 h 95"/>
                <a:gd name="T70" fmla="*/ 72 w 128"/>
                <a:gd name="T71" fmla="*/ 18 h 95"/>
                <a:gd name="T72" fmla="*/ 73 w 128"/>
                <a:gd name="T73" fmla="*/ 10 h 95"/>
                <a:gd name="T74" fmla="*/ 75 w 128"/>
                <a:gd name="T75" fmla="*/ 4 h 95"/>
                <a:gd name="T76" fmla="*/ 75 w 128"/>
                <a:gd name="T77" fmla="*/ 2 h 95"/>
                <a:gd name="T78" fmla="*/ 117 w 128"/>
                <a:gd name="T7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95">
                  <a:moveTo>
                    <a:pt x="117" y="0"/>
                  </a:moveTo>
                  <a:lnTo>
                    <a:pt x="119" y="0"/>
                  </a:lnTo>
                  <a:lnTo>
                    <a:pt x="120" y="2"/>
                  </a:lnTo>
                  <a:lnTo>
                    <a:pt x="122" y="13"/>
                  </a:lnTo>
                  <a:lnTo>
                    <a:pt x="124" y="20"/>
                  </a:lnTo>
                  <a:lnTo>
                    <a:pt x="125" y="23"/>
                  </a:lnTo>
                  <a:lnTo>
                    <a:pt x="126" y="26"/>
                  </a:lnTo>
                  <a:lnTo>
                    <a:pt x="127" y="28"/>
                  </a:lnTo>
                  <a:lnTo>
                    <a:pt x="128" y="47"/>
                  </a:lnTo>
                  <a:lnTo>
                    <a:pt x="128" y="63"/>
                  </a:lnTo>
                  <a:lnTo>
                    <a:pt x="127" y="75"/>
                  </a:lnTo>
                  <a:lnTo>
                    <a:pt x="126" y="84"/>
                  </a:lnTo>
                  <a:lnTo>
                    <a:pt x="125" y="86"/>
                  </a:lnTo>
                  <a:lnTo>
                    <a:pt x="124" y="87"/>
                  </a:lnTo>
                  <a:lnTo>
                    <a:pt x="118" y="88"/>
                  </a:lnTo>
                  <a:lnTo>
                    <a:pt x="108" y="89"/>
                  </a:lnTo>
                  <a:lnTo>
                    <a:pt x="94" y="92"/>
                  </a:lnTo>
                  <a:lnTo>
                    <a:pt x="71" y="94"/>
                  </a:lnTo>
                  <a:lnTo>
                    <a:pt x="48" y="95"/>
                  </a:lnTo>
                  <a:lnTo>
                    <a:pt x="29" y="95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6" y="95"/>
                  </a:lnTo>
                  <a:lnTo>
                    <a:pt x="4" y="95"/>
                  </a:lnTo>
                  <a:lnTo>
                    <a:pt x="0" y="87"/>
                  </a:lnTo>
                  <a:lnTo>
                    <a:pt x="0" y="79"/>
                  </a:lnTo>
                  <a:lnTo>
                    <a:pt x="2" y="74"/>
                  </a:lnTo>
                  <a:lnTo>
                    <a:pt x="6" y="68"/>
                  </a:lnTo>
                  <a:lnTo>
                    <a:pt x="12" y="65"/>
                  </a:lnTo>
                  <a:lnTo>
                    <a:pt x="15" y="63"/>
                  </a:lnTo>
                  <a:lnTo>
                    <a:pt x="16" y="61"/>
                  </a:lnTo>
                  <a:lnTo>
                    <a:pt x="37" y="56"/>
                  </a:lnTo>
                  <a:lnTo>
                    <a:pt x="51" y="47"/>
                  </a:lnTo>
                  <a:lnTo>
                    <a:pt x="61" y="38"/>
                  </a:lnTo>
                  <a:lnTo>
                    <a:pt x="68" y="28"/>
                  </a:lnTo>
                  <a:lnTo>
                    <a:pt x="72" y="18"/>
                  </a:lnTo>
                  <a:lnTo>
                    <a:pt x="73" y="10"/>
                  </a:lnTo>
                  <a:lnTo>
                    <a:pt x="75" y="4"/>
                  </a:lnTo>
                  <a:lnTo>
                    <a:pt x="75" y="2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15052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88CCB7B3-35DF-184C-A560-E967197D4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051" y="4941888"/>
              <a:ext cx="31750" cy="71438"/>
            </a:xfrm>
            <a:custGeom>
              <a:avLst/>
              <a:gdLst>
                <a:gd name="T0" fmla="*/ 6 w 42"/>
                <a:gd name="T1" fmla="*/ 0 h 92"/>
                <a:gd name="T2" fmla="*/ 42 w 42"/>
                <a:gd name="T3" fmla="*/ 2 h 92"/>
                <a:gd name="T4" fmla="*/ 40 w 42"/>
                <a:gd name="T5" fmla="*/ 37 h 92"/>
                <a:gd name="T6" fmla="*/ 35 w 42"/>
                <a:gd name="T7" fmla="*/ 92 h 92"/>
                <a:gd name="T8" fmla="*/ 0 w 42"/>
                <a:gd name="T9" fmla="*/ 92 h 92"/>
                <a:gd name="T10" fmla="*/ 4 w 42"/>
                <a:gd name="T11" fmla="*/ 34 h 92"/>
                <a:gd name="T12" fmla="*/ 6 w 42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92">
                  <a:moveTo>
                    <a:pt x="6" y="0"/>
                  </a:moveTo>
                  <a:lnTo>
                    <a:pt x="42" y="2"/>
                  </a:lnTo>
                  <a:lnTo>
                    <a:pt x="40" y="37"/>
                  </a:lnTo>
                  <a:lnTo>
                    <a:pt x="35" y="92"/>
                  </a:lnTo>
                  <a:lnTo>
                    <a:pt x="0" y="92"/>
                  </a:lnTo>
                  <a:lnTo>
                    <a:pt x="4" y="3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A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F7F11556-D577-FB44-84F5-32064D318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38" y="4941888"/>
              <a:ext cx="30163" cy="28575"/>
            </a:xfrm>
            <a:custGeom>
              <a:avLst/>
              <a:gdLst>
                <a:gd name="T0" fmla="*/ 2 w 38"/>
                <a:gd name="T1" fmla="*/ 0 h 37"/>
                <a:gd name="T2" fmla="*/ 38 w 38"/>
                <a:gd name="T3" fmla="*/ 2 h 37"/>
                <a:gd name="T4" fmla="*/ 36 w 38"/>
                <a:gd name="T5" fmla="*/ 37 h 37"/>
                <a:gd name="T6" fmla="*/ 0 w 38"/>
                <a:gd name="T7" fmla="*/ 34 h 37"/>
                <a:gd name="T8" fmla="*/ 2 w 3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2" y="0"/>
                  </a:moveTo>
                  <a:lnTo>
                    <a:pt x="38" y="2"/>
                  </a:lnTo>
                  <a:lnTo>
                    <a:pt x="36" y="37"/>
                  </a:lnTo>
                  <a:lnTo>
                    <a:pt x="0" y="3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39C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5FD6F4C8-99A1-CF40-8247-A481ECA63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1526" y="4991100"/>
              <a:ext cx="101600" cy="76200"/>
            </a:xfrm>
            <a:custGeom>
              <a:avLst/>
              <a:gdLst>
                <a:gd name="T0" fmla="*/ 11 w 129"/>
                <a:gd name="T1" fmla="*/ 0 h 95"/>
                <a:gd name="T2" fmla="*/ 54 w 129"/>
                <a:gd name="T3" fmla="*/ 2 h 95"/>
                <a:gd name="T4" fmla="*/ 54 w 129"/>
                <a:gd name="T5" fmla="*/ 4 h 95"/>
                <a:gd name="T6" fmla="*/ 55 w 129"/>
                <a:gd name="T7" fmla="*/ 10 h 95"/>
                <a:gd name="T8" fmla="*/ 56 w 129"/>
                <a:gd name="T9" fmla="*/ 18 h 95"/>
                <a:gd name="T10" fmla="*/ 61 w 129"/>
                <a:gd name="T11" fmla="*/ 28 h 95"/>
                <a:gd name="T12" fmla="*/ 67 w 129"/>
                <a:gd name="T13" fmla="*/ 38 h 95"/>
                <a:gd name="T14" fmla="*/ 77 w 129"/>
                <a:gd name="T15" fmla="*/ 47 h 95"/>
                <a:gd name="T16" fmla="*/ 92 w 129"/>
                <a:gd name="T17" fmla="*/ 56 h 95"/>
                <a:gd name="T18" fmla="*/ 111 w 129"/>
                <a:gd name="T19" fmla="*/ 61 h 95"/>
                <a:gd name="T20" fmla="*/ 113 w 129"/>
                <a:gd name="T21" fmla="*/ 63 h 95"/>
                <a:gd name="T22" fmla="*/ 117 w 129"/>
                <a:gd name="T23" fmla="*/ 65 h 95"/>
                <a:gd name="T24" fmla="*/ 122 w 129"/>
                <a:gd name="T25" fmla="*/ 68 h 95"/>
                <a:gd name="T26" fmla="*/ 127 w 129"/>
                <a:gd name="T27" fmla="*/ 74 h 95"/>
                <a:gd name="T28" fmla="*/ 129 w 129"/>
                <a:gd name="T29" fmla="*/ 79 h 95"/>
                <a:gd name="T30" fmla="*/ 129 w 129"/>
                <a:gd name="T31" fmla="*/ 87 h 95"/>
                <a:gd name="T32" fmla="*/ 124 w 129"/>
                <a:gd name="T33" fmla="*/ 95 h 95"/>
                <a:gd name="T34" fmla="*/ 122 w 129"/>
                <a:gd name="T35" fmla="*/ 95 h 95"/>
                <a:gd name="T36" fmla="*/ 113 w 129"/>
                <a:gd name="T37" fmla="*/ 95 h 95"/>
                <a:gd name="T38" fmla="*/ 113 w 129"/>
                <a:gd name="T39" fmla="*/ 95 h 95"/>
                <a:gd name="T40" fmla="*/ 100 w 129"/>
                <a:gd name="T41" fmla="*/ 95 h 95"/>
                <a:gd name="T42" fmla="*/ 81 w 129"/>
                <a:gd name="T43" fmla="*/ 95 h 95"/>
                <a:gd name="T44" fmla="*/ 57 w 129"/>
                <a:gd name="T45" fmla="*/ 94 h 95"/>
                <a:gd name="T46" fmla="*/ 35 w 129"/>
                <a:gd name="T47" fmla="*/ 92 h 95"/>
                <a:gd name="T48" fmla="*/ 20 w 129"/>
                <a:gd name="T49" fmla="*/ 89 h 95"/>
                <a:gd name="T50" fmla="*/ 10 w 129"/>
                <a:gd name="T51" fmla="*/ 88 h 95"/>
                <a:gd name="T52" fmla="*/ 5 w 129"/>
                <a:gd name="T53" fmla="*/ 87 h 95"/>
                <a:gd name="T54" fmla="*/ 4 w 129"/>
                <a:gd name="T55" fmla="*/ 86 h 95"/>
                <a:gd name="T56" fmla="*/ 2 w 129"/>
                <a:gd name="T57" fmla="*/ 84 h 95"/>
                <a:gd name="T58" fmla="*/ 1 w 129"/>
                <a:gd name="T59" fmla="*/ 75 h 95"/>
                <a:gd name="T60" fmla="*/ 0 w 129"/>
                <a:gd name="T61" fmla="*/ 63 h 95"/>
                <a:gd name="T62" fmla="*/ 0 w 129"/>
                <a:gd name="T63" fmla="*/ 47 h 95"/>
                <a:gd name="T64" fmla="*/ 1 w 129"/>
                <a:gd name="T65" fmla="*/ 28 h 95"/>
                <a:gd name="T66" fmla="*/ 2 w 129"/>
                <a:gd name="T67" fmla="*/ 26 h 95"/>
                <a:gd name="T68" fmla="*/ 4 w 129"/>
                <a:gd name="T69" fmla="*/ 23 h 95"/>
                <a:gd name="T70" fmla="*/ 5 w 129"/>
                <a:gd name="T71" fmla="*/ 20 h 95"/>
                <a:gd name="T72" fmla="*/ 7 w 129"/>
                <a:gd name="T73" fmla="*/ 13 h 95"/>
                <a:gd name="T74" fmla="*/ 8 w 129"/>
                <a:gd name="T75" fmla="*/ 2 h 95"/>
                <a:gd name="T76" fmla="*/ 9 w 129"/>
                <a:gd name="T77" fmla="*/ 0 h 95"/>
                <a:gd name="T78" fmla="*/ 11 w 129"/>
                <a:gd name="T7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9" h="95">
                  <a:moveTo>
                    <a:pt x="11" y="0"/>
                  </a:moveTo>
                  <a:lnTo>
                    <a:pt x="54" y="2"/>
                  </a:lnTo>
                  <a:lnTo>
                    <a:pt x="54" y="4"/>
                  </a:lnTo>
                  <a:lnTo>
                    <a:pt x="55" y="10"/>
                  </a:lnTo>
                  <a:lnTo>
                    <a:pt x="56" y="18"/>
                  </a:lnTo>
                  <a:lnTo>
                    <a:pt x="61" y="28"/>
                  </a:lnTo>
                  <a:lnTo>
                    <a:pt x="67" y="38"/>
                  </a:lnTo>
                  <a:lnTo>
                    <a:pt x="77" y="47"/>
                  </a:lnTo>
                  <a:lnTo>
                    <a:pt x="92" y="56"/>
                  </a:lnTo>
                  <a:lnTo>
                    <a:pt x="111" y="61"/>
                  </a:lnTo>
                  <a:lnTo>
                    <a:pt x="113" y="63"/>
                  </a:lnTo>
                  <a:lnTo>
                    <a:pt x="117" y="65"/>
                  </a:lnTo>
                  <a:lnTo>
                    <a:pt x="122" y="68"/>
                  </a:lnTo>
                  <a:lnTo>
                    <a:pt x="127" y="74"/>
                  </a:lnTo>
                  <a:lnTo>
                    <a:pt x="129" y="79"/>
                  </a:lnTo>
                  <a:lnTo>
                    <a:pt x="129" y="87"/>
                  </a:lnTo>
                  <a:lnTo>
                    <a:pt x="124" y="95"/>
                  </a:lnTo>
                  <a:lnTo>
                    <a:pt x="122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00" y="95"/>
                  </a:lnTo>
                  <a:lnTo>
                    <a:pt x="81" y="95"/>
                  </a:lnTo>
                  <a:lnTo>
                    <a:pt x="57" y="94"/>
                  </a:lnTo>
                  <a:lnTo>
                    <a:pt x="35" y="92"/>
                  </a:lnTo>
                  <a:lnTo>
                    <a:pt x="20" y="89"/>
                  </a:lnTo>
                  <a:lnTo>
                    <a:pt x="10" y="88"/>
                  </a:lnTo>
                  <a:lnTo>
                    <a:pt x="5" y="87"/>
                  </a:lnTo>
                  <a:lnTo>
                    <a:pt x="4" y="86"/>
                  </a:lnTo>
                  <a:lnTo>
                    <a:pt x="2" y="84"/>
                  </a:lnTo>
                  <a:lnTo>
                    <a:pt x="1" y="75"/>
                  </a:lnTo>
                  <a:lnTo>
                    <a:pt x="0" y="63"/>
                  </a:lnTo>
                  <a:lnTo>
                    <a:pt x="0" y="47"/>
                  </a:lnTo>
                  <a:lnTo>
                    <a:pt x="1" y="28"/>
                  </a:lnTo>
                  <a:lnTo>
                    <a:pt x="2" y="26"/>
                  </a:lnTo>
                  <a:lnTo>
                    <a:pt x="4" y="23"/>
                  </a:lnTo>
                  <a:lnTo>
                    <a:pt x="5" y="20"/>
                  </a:lnTo>
                  <a:lnTo>
                    <a:pt x="7" y="13"/>
                  </a:lnTo>
                  <a:lnTo>
                    <a:pt x="8" y="2"/>
                  </a:lnTo>
                  <a:lnTo>
                    <a:pt x="9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5052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30C45EC1-4227-AB40-84EB-5FD3C82BE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201" y="4371975"/>
              <a:ext cx="288925" cy="593725"/>
            </a:xfrm>
            <a:custGeom>
              <a:avLst/>
              <a:gdLst>
                <a:gd name="T0" fmla="*/ 181 w 365"/>
                <a:gd name="T1" fmla="*/ 0 h 747"/>
                <a:gd name="T2" fmla="*/ 364 w 365"/>
                <a:gd name="T3" fmla="*/ 5 h 747"/>
                <a:gd name="T4" fmla="*/ 362 w 365"/>
                <a:gd name="T5" fmla="*/ 34 h 747"/>
                <a:gd name="T6" fmla="*/ 356 w 365"/>
                <a:gd name="T7" fmla="*/ 86 h 747"/>
                <a:gd name="T8" fmla="*/ 347 w 365"/>
                <a:gd name="T9" fmla="*/ 178 h 747"/>
                <a:gd name="T10" fmla="*/ 336 w 365"/>
                <a:gd name="T11" fmla="*/ 290 h 747"/>
                <a:gd name="T12" fmla="*/ 324 w 365"/>
                <a:gd name="T13" fmla="*/ 417 h 747"/>
                <a:gd name="T14" fmla="*/ 310 w 365"/>
                <a:gd name="T15" fmla="*/ 551 h 747"/>
                <a:gd name="T16" fmla="*/ 297 w 365"/>
                <a:gd name="T17" fmla="*/ 684 h 747"/>
                <a:gd name="T18" fmla="*/ 242 w 365"/>
                <a:gd name="T19" fmla="*/ 741 h 747"/>
                <a:gd name="T20" fmla="*/ 246 w 365"/>
                <a:gd name="T21" fmla="*/ 688 h 747"/>
                <a:gd name="T22" fmla="*/ 252 w 365"/>
                <a:gd name="T23" fmla="*/ 623 h 747"/>
                <a:gd name="T24" fmla="*/ 255 w 365"/>
                <a:gd name="T25" fmla="*/ 551 h 747"/>
                <a:gd name="T26" fmla="*/ 258 w 365"/>
                <a:gd name="T27" fmla="*/ 476 h 747"/>
                <a:gd name="T28" fmla="*/ 256 w 365"/>
                <a:gd name="T29" fmla="*/ 402 h 747"/>
                <a:gd name="T30" fmla="*/ 251 w 365"/>
                <a:gd name="T31" fmla="*/ 334 h 747"/>
                <a:gd name="T32" fmla="*/ 240 w 365"/>
                <a:gd name="T33" fmla="*/ 274 h 747"/>
                <a:gd name="T34" fmla="*/ 222 w 365"/>
                <a:gd name="T35" fmla="*/ 231 h 747"/>
                <a:gd name="T36" fmla="*/ 197 w 365"/>
                <a:gd name="T37" fmla="*/ 205 h 747"/>
                <a:gd name="T38" fmla="*/ 167 w 365"/>
                <a:gd name="T39" fmla="*/ 205 h 747"/>
                <a:gd name="T40" fmla="*/ 142 w 365"/>
                <a:gd name="T41" fmla="*/ 231 h 747"/>
                <a:gd name="T42" fmla="*/ 126 w 365"/>
                <a:gd name="T43" fmla="*/ 274 h 747"/>
                <a:gd name="T44" fmla="*/ 114 w 365"/>
                <a:gd name="T45" fmla="*/ 334 h 747"/>
                <a:gd name="T46" fmla="*/ 109 w 365"/>
                <a:gd name="T47" fmla="*/ 402 h 747"/>
                <a:gd name="T48" fmla="*/ 107 w 365"/>
                <a:gd name="T49" fmla="*/ 476 h 747"/>
                <a:gd name="T50" fmla="*/ 109 w 365"/>
                <a:gd name="T51" fmla="*/ 551 h 747"/>
                <a:gd name="T52" fmla="*/ 113 w 365"/>
                <a:gd name="T53" fmla="*/ 623 h 747"/>
                <a:gd name="T54" fmla="*/ 118 w 365"/>
                <a:gd name="T55" fmla="*/ 688 h 747"/>
                <a:gd name="T56" fmla="*/ 123 w 365"/>
                <a:gd name="T57" fmla="*/ 741 h 747"/>
                <a:gd name="T58" fmla="*/ 67 w 365"/>
                <a:gd name="T59" fmla="*/ 684 h 747"/>
                <a:gd name="T60" fmla="*/ 55 w 365"/>
                <a:gd name="T61" fmla="*/ 552 h 747"/>
                <a:gd name="T62" fmla="*/ 42 w 365"/>
                <a:gd name="T63" fmla="*/ 417 h 747"/>
                <a:gd name="T64" fmla="*/ 29 w 365"/>
                <a:gd name="T65" fmla="*/ 291 h 747"/>
                <a:gd name="T66" fmla="*/ 17 w 365"/>
                <a:gd name="T67" fmla="*/ 178 h 747"/>
                <a:gd name="T68" fmla="*/ 8 w 365"/>
                <a:gd name="T69" fmla="*/ 87 h 747"/>
                <a:gd name="T70" fmla="*/ 4 w 365"/>
                <a:gd name="T71" fmla="*/ 34 h 747"/>
                <a:gd name="T72" fmla="*/ 0 w 365"/>
                <a:gd name="T73" fmla="*/ 5 h 747"/>
                <a:gd name="T74" fmla="*/ 174 w 365"/>
                <a:gd name="T75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5" h="747">
                  <a:moveTo>
                    <a:pt x="178" y="0"/>
                  </a:moveTo>
                  <a:lnTo>
                    <a:pt x="181" y="0"/>
                  </a:lnTo>
                  <a:lnTo>
                    <a:pt x="365" y="1"/>
                  </a:lnTo>
                  <a:lnTo>
                    <a:pt x="364" y="5"/>
                  </a:lnTo>
                  <a:lnTo>
                    <a:pt x="363" y="16"/>
                  </a:lnTo>
                  <a:lnTo>
                    <a:pt x="362" y="34"/>
                  </a:lnTo>
                  <a:lnTo>
                    <a:pt x="359" y="57"/>
                  </a:lnTo>
                  <a:lnTo>
                    <a:pt x="356" y="86"/>
                  </a:lnTo>
                  <a:lnTo>
                    <a:pt x="352" y="129"/>
                  </a:lnTo>
                  <a:lnTo>
                    <a:pt x="347" y="178"/>
                  </a:lnTo>
                  <a:lnTo>
                    <a:pt x="341" y="232"/>
                  </a:lnTo>
                  <a:lnTo>
                    <a:pt x="336" y="290"/>
                  </a:lnTo>
                  <a:lnTo>
                    <a:pt x="329" y="353"/>
                  </a:lnTo>
                  <a:lnTo>
                    <a:pt x="324" y="417"/>
                  </a:lnTo>
                  <a:lnTo>
                    <a:pt x="317" y="483"/>
                  </a:lnTo>
                  <a:lnTo>
                    <a:pt x="310" y="551"/>
                  </a:lnTo>
                  <a:lnTo>
                    <a:pt x="303" y="618"/>
                  </a:lnTo>
                  <a:lnTo>
                    <a:pt x="297" y="684"/>
                  </a:lnTo>
                  <a:lnTo>
                    <a:pt x="291" y="747"/>
                  </a:lnTo>
                  <a:lnTo>
                    <a:pt x="242" y="741"/>
                  </a:lnTo>
                  <a:lnTo>
                    <a:pt x="244" y="716"/>
                  </a:lnTo>
                  <a:lnTo>
                    <a:pt x="246" y="688"/>
                  </a:lnTo>
                  <a:lnTo>
                    <a:pt x="250" y="657"/>
                  </a:lnTo>
                  <a:lnTo>
                    <a:pt x="252" y="623"/>
                  </a:lnTo>
                  <a:lnTo>
                    <a:pt x="254" y="587"/>
                  </a:lnTo>
                  <a:lnTo>
                    <a:pt x="255" y="551"/>
                  </a:lnTo>
                  <a:lnTo>
                    <a:pt x="258" y="514"/>
                  </a:lnTo>
                  <a:lnTo>
                    <a:pt x="258" y="476"/>
                  </a:lnTo>
                  <a:lnTo>
                    <a:pt x="258" y="439"/>
                  </a:lnTo>
                  <a:lnTo>
                    <a:pt x="256" y="402"/>
                  </a:lnTo>
                  <a:lnTo>
                    <a:pt x="254" y="366"/>
                  </a:lnTo>
                  <a:lnTo>
                    <a:pt x="251" y="334"/>
                  </a:lnTo>
                  <a:lnTo>
                    <a:pt x="245" y="302"/>
                  </a:lnTo>
                  <a:lnTo>
                    <a:pt x="240" y="274"/>
                  </a:lnTo>
                  <a:lnTo>
                    <a:pt x="232" y="251"/>
                  </a:lnTo>
                  <a:lnTo>
                    <a:pt x="222" y="231"/>
                  </a:lnTo>
                  <a:lnTo>
                    <a:pt x="211" y="215"/>
                  </a:lnTo>
                  <a:lnTo>
                    <a:pt x="197" y="205"/>
                  </a:lnTo>
                  <a:lnTo>
                    <a:pt x="183" y="200"/>
                  </a:lnTo>
                  <a:lnTo>
                    <a:pt x="167" y="205"/>
                  </a:lnTo>
                  <a:lnTo>
                    <a:pt x="154" y="215"/>
                  </a:lnTo>
                  <a:lnTo>
                    <a:pt x="142" y="231"/>
                  </a:lnTo>
                  <a:lnTo>
                    <a:pt x="133" y="251"/>
                  </a:lnTo>
                  <a:lnTo>
                    <a:pt x="126" y="274"/>
                  </a:lnTo>
                  <a:lnTo>
                    <a:pt x="119" y="302"/>
                  </a:lnTo>
                  <a:lnTo>
                    <a:pt x="114" y="334"/>
                  </a:lnTo>
                  <a:lnTo>
                    <a:pt x="111" y="366"/>
                  </a:lnTo>
                  <a:lnTo>
                    <a:pt x="109" y="402"/>
                  </a:lnTo>
                  <a:lnTo>
                    <a:pt x="108" y="439"/>
                  </a:lnTo>
                  <a:lnTo>
                    <a:pt x="107" y="476"/>
                  </a:lnTo>
                  <a:lnTo>
                    <a:pt x="108" y="514"/>
                  </a:lnTo>
                  <a:lnTo>
                    <a:pt x="109" y="551"/>
                  </a:lnTo>
                  <a:lnTo>
                    <a:pt x="111" y="587"/>
                  </a:lnTo>
                  <a:lnTo>
                    <a:pt x="113" y="623"/>
                  </a:lnTo>
                  <a:lnTo>
                    <a:pt x="115" y="657"/>
                  </a:lnTo>
                  <a:lnTo>
                    <a:pt x="118" y="688"/>
                  </a:lnTo>
                  <a:lnTo>
                    <a:pt x="120" y="716"/>
                  </a:lnTo>
                  <a:lnTo>
                    <a:pt x="123" y="741"/>
                  </a:lnTo>
                  <a:lnTo>
                    <a:pt x="74" y="747"/>
                  </a:lnTo>
                  <a:lnTo>
                    <a:pt x="67" y="684"/>
                  </a:lnTo>
                  <a:lnTo>
                    <a:pt x="62" y="618"/>
                  </a:lnTo>
                  <a:lnTo>
                    <a:pt x="55" y="552"/>
                  </a:lnTo>
                  <a:lnTo>
                    <a:pt x="48" y="485"/>
                  </a:lnTo>
                  <a:lnTo>
                    <a:pt x="42" y="417"/>
                  </a:lnTo>
                  <a:lnTo>
                    <a:pt x="35" y="353"/>
                  </a:lnTo>
                  <a:lnTo>
                    <a:pt x="29" y="291"/>
                  </a:lnTo>
                  <a:lnTo>
                    <a:pt x="23" y="232"/>
                  </a:lnTo>
                  <a:lnTo>
                    <a:pt x="17" y="178"/>
                  </a:lnTo>
                  <a:lnTo>
                    <a:pt x="13" y="129"/>
                  </a:lnTo>
                  <a:lnTo>
                    <a:pt x="8" y="87"/>
                  </a:lnTo>
                  <a:lnTo>
                    <a:pt x="6" y="57"/>
                  </a:lnTo>
                  <a:lnTo>
                    <a:pt x="4" y="34"/>
                  </a:lnTo>
                  <a:lnTo>
                    <a:pt x="1" y="16"/>
                  </a:lnTo>
                  <a:lnTo>
                    <a:pt x="0" y="5"/>
                  </a:lnTo>
                  <a:lnTo>
                    <a:pt x="0" y="1"/>
                  </a:lnTo>
                  <a:lnTo>
                    <a:pt x="174" y="0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15052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CDD4A891-2455-074E-B6B7-EE33D2770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201" y="4371975"/>
              <a:ext cx="288925" cy="74613"/>
            </a:xfrm>
            <a:custGeom>
              <a:avLst/>
              <a:gdLst>
                <a:gd name="T0" fmla="*/ 178 w 365"/>
                <a:gd name="T1" fmla="*/ 0 h 93"/>
                <a:gd name="T2" fmla="*/ 181 w 365"/>
                <a:gd name="T3" fmla="*/ 0 h 93"/>
                <a:gd name="T4" fmla="*/ 365 w 365"/>
                <a:gd name="T5" fmla="*/ 1 h 93"/>
                <a:gd name="T6" fmla="*/ 365 w 365"/>
                <a:gd name="T7" fmla="*/ 4 h 93"/>
                <a:gd name="T8" fmla="*/ 364 w 365"/>
                <a:gd name="T9" fmla="*/ 11 h 93"/>
                <a:gd name="T10" fmla="*/ 363 w 365"/>
                <a:gd name="T11" fmla="*/ 26 h 93"/>
                <a:gd name="T12" fmla="*/ 360 w 365"/>
                <a:gd name="T13" fmla="*/ 46 h 93"/>
                <a:gd name="T14" fmla="*/ 357 w 365"/>
                <a:gd name="T15" fmla="*/ 74 h 93"/>
                <a:gd name="T16" fmla="*/ 222 w 365"/>
                <a:gd name="T17" fmla="*/ 93 h 93"/>
                <a:gd name="T18" fmla="*/ 155 w 365"/>
                <a:gd name="T19" fmla="*/ 93 h 93"/>
                <a:gd name="T20" fmla="*/ 8 w 365"/>
                <a:gd name="T21" fmla="*/ 78 h 93"/>
                <a:gd name="T22" fmla="*/ 5 w 365"/>
                <a:gd name="T23" fmla="*/ 49 h 93"/>
                <a:gd name="T24" fmla="*/ 2 w 365"/>
                <a:gd name="T25" fmla="*/ 28 h 93"/>
                <a:gd name="T26" fmla="*/ 1 w 365"/>
                <a:gd name="T27" fmla="*/ 14 h 93"/>
                <a:gd name="T28" fmla="*/ 0 w 365"/>
                <a:gd name="T29" fmla="*/ 5 h 93"/>
                <a:gd name="T30" fmla="*/ 0 w 365"/>
                <a:gd name="T31" fmla="*/ 1 h 93"/>
                <a:gd name="T32" fmla="*/ 174 w 365"/>
                <a:gd name="T33" fmla="*/ 0 h 93"/>
                <a:gd name="T34" fmla="*/ 178 w 365"/>
                <a:gd name="T3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5" h="93">
                  <a:moveTo>
                    <a:pt x="178" y="0"/>
                  </a:moveTo>
                  <a:lnTo>
                    <a:pt x="181" y="0"/>
                  </a:lnTo>
                  <a:lnTo>
                    <a:pt x="365" y="1"/>
                  </a:lnTo>
                  <a:lnTo>
                    <a:pt x="365" y="4"/>
                  </a:lnTo>
                  <a:lnTo>
                    <a:pt x="364" y="11"/>
                  </a:lnTo>
                  <a:lnTo>
                    <a:pt x="363" y="26"/>
                  </a:lnTo>
                  <a:lnTo>
                    <a:pt x="360" y="46"/>
                  </a:lnTo>
                  <a:lnTo>
                    <a:pt x="357" y="74"/>
                  </a:lnTo>
                  <a:lnTo>
                    <a:pt x="222" y="93"/>
                  </a:lnTo>
                  <a:lnTo>
                    <a:pt x="155" y="93"/>
                  </a:lnTo>
                  <a:lnTo>
                    <a:pt x="8" y="78"/>
                  </a:lnTo>
                  <a:lnTo>
                    <a:pt x="5" y="49"/>
                  </a:lnTo>
                  <a:lnTo>
                    <a:pt x="2" y="28"/>
                  </a:lnTo>
                  <a:lnTo>
                    <a:pt x="1" y="14"/>
                  </a:lnTo>
                  <a:lnTo>
                    <a:pt x="0" y="5"/>
                  </a:lnTo>
                  <a:lnTo>
                    <a:pt x="0" y="1"/>
                  </a:lnTo>
                  <a:lnTo>
                    <a:pt x="174" y="0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03000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Rectangle 17">
              <a:extLst>
                <a:ext uri="{FF2B5EF4-FFF2-40B4-BE49-F238E27FC236}">
                  <a16:creationId xmlns="" xmlns:a16="http://schemas.microsoft.com/office/drawing/2014/main" id="{E08801C8-FB70-8B4A-A5CD-7F079475E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4201" y="4064000"/>
              <a:ext cx="1588" cy="1588"/>
            </a:xfrm>
            <a:prstGeom prst="rect">
              <a:avLst/>
            </a:prstGeom>
            <a:solidFill>
              <a:srgbClr val="F69D5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139CCAD6-AC14-5E41-8554-1B653DC8F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0851" y="3522663"/>
              <a:ext cx="76200" cy="122238"/>
            </a:xfrm>
            <a:custGeom>
              <a:avLst/>
              <a:gdLst>
                <a:gd name="T0" fmla="*/ 32 w 96"/>
                <a:gd name="T1" fmla="*/ 0 h 154"/>
                <a:gd name="T2" fmla="*/ 42 w 96"/>
                <a:gd name="T3" fmla="*/ 1 h 154"/>
                <a:gd name="T4" fmla="*/ 52 w 96"/>
                <a:gd name="T5" fmla="*/ 5 h 154"/>
                <a:gd name="T6" fmla="*/ 61 w 96"/>
                <a:gd name="T7" fmla="*/ 11 h 154"/>
                <a:gd name="T8" fmla="*/ 70 w 96"/>
                <a:gd name="T9" fmla="*/ 17 h 154"/>
                <a:gd name="T10" fmla="*/ 75 w 96"/>
                <a:gd name="T11" fmla="*/ 22 h 154"/>
                <a:gd name="T12" fmla="*/ 80 w 96"/>
                <a:gd name="T13" fmla="*/ 27 h 154"/>
                <a:gd name="T14" fmla="*/ 82 w 96"/>
                <a:gd name="T15" fmla="*/ 29 h 154"/>
                <a:gd name="T16" fmla="*/ 81 w 96"/>
                <a:gd name="T17" fmla="*/ 52 h 154"/>
                <a:gd name="T18" fmla="*/ 83 w 96"/>
                <a:gd name="T19" fmla="*/ 75 h 154"/>
                <a:gd name="T20" fmla="*/ 85 w 96"/>
                <a:gd name="T21" fmla="*/ 94 h 154"/>
                <a:gd name="T22" fmla="*/ 89 w 96"/>
                <a:gd name="T23" fmla="*/ 109 h 154"/>
                <a:gd name="T24" fmla="*/ 92 w 96"/>
                <a:gd name="T25" fmla="*/ 122 h 154"/>
                <a:gd name="T26" fmla="*/ 94 w 96"/>
                <a:gd name="T27" fmla="*/ 128 h 154"/>
                <a:gd name="T28" fmla="*/ 96 w 96"/>
                <a:gd name="T29" fmla="*/ 132 h 154"/>
                <a:gd name="T30" fmla="*/ 84 w 96"/>
                <a:gd name="T31" fmla="*/ 145 h 154"/>
                <a:gd name="T32" fmla="*/ 73 w 96"/>
                <a:gd name="T33" fmla="*/ 152 h 154"/>
                <a:gd name="T34" fmla="*/ 62 w 96"/>
                <a:gd name="T35" fmla="*/ 154 h 154"/>
                <a:gd name="T36" fmla="*/ 51 w 96"/>
                <a:gd name="T37" fmla="*/ 151 h 154"/>
                <a:gd name="T38" fmla="*/ 40 w 96"/>
                <a:gd name="T39" fmla="*/ 144 h 154"/>
                <a:gd name="T40" fmla="*/ 28 w 96"/>
                <a:gd name="T41" fmla="*/ 133 h 154"/>
                <a:gd name="T42" fmla="*/ 19 w 96"/>
                <a:gd name="T43" fmla="*/ 121 h 154"/>
                <a:gd name="T44" fmla="*/ 12 w 96"/>
                <a:gd name="T45" fmla="*/ 105 h 154"/>
                <a:gd name="T46" fmla="*/ 6 w 96"/>
                <a:gd name="T47" fmla="*/ 88 h 154"/>
                <a:gd name="T48" fmla="*/ 2 w 96"/>
                <a:gd name="T49" fmla="*/ 71 h 154"/>
                <a:gd name="T50" fmla="*/ 0 w 96"/>
                <a:gd name="T51" fmla="*/ 55 h 154"/>
                <a:gd name="T52" fmla="*/ 0 w 96"/>
                <a:gd name="T53" fmla="*/ 38 h 154"/>
                <a:gd name="T54" fmla="*/ 5 w 96"/>
                <a:gd name="T55" fmla="*/ 23 h 154"/>
                <a:gd name="T56" fmla="*/ 13 w 96"/>
                <a:gd name="T57" fmla="*/ 10 h 154"/>
                <a:gd name="T58" fmla="*/ 22 w 96"/>
                <a:gd name="T59" fmla="*/ 2 h 154"/>
                <a:gd name="T60" fmla="*/ 32 w 96"/>
                <a:gd name="T61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54">
                  <a:moveTo>
                    <a:pt x="32" y="0"/>
                  </a:moveTo>
                  <a:lnTo>
                    <a:pt x="42" y="1"/>
                  </a:lnTo>
                  <a:lnTo>
                    <a:pt x="52" y="5"/>
                  </a:lnTo>
                  <a:lnTo>
                    <a:pt x="61" y="11"/>
                  </a:lnTo>
                  <a:lnTo>
                    <a:pt x="70" y="17"/>
                  </a:lnTo>
                  <a:lnTo>
                    <a:pt x="75" y="22"/>
                  </a:lnTo>
                  <a:lnTo>
                    <a:pt x="80" y="27"/>
                  </a:lnTo>
                  <a:lnTo>
                    <a:pt x="82" y="29"/>
                  </a:lnTo>
                  <a:lnTo>
                    <a:pt x="81" y="52"/>
                  </a:lnTo>
                  <a:lnTo>
                    <a:pt x="83" y="75"/>
                  </a:lnTo>
                  <a:lnTo>
                    <a:pt x="85" y="94"/>
                  </a:lnTo>
                  <a:lnTo>
                    <a:pt x="89" y="109"/>
                  </a:lnTo>
                  <a:lnTo>
                    <a:pt x="92" y="122"/>
                  </a:lnTo>
                  <a:lnTo>
                    <a:pt x="94" y="128"/>
                  </a:lnTo>
                  <a:lnTo>
                    <a:pt x="96" y="132"/>
                  </a:lnTo>
                  <a:lnTo>
                    <a:pt x="84" y="145"/>
                  </a:lnTo>
                  <a:lnTo>
                    <a:pt x="73" y="152"/>
                  </a:lnTo>
                  <a:lnTo>
                    <a:pt x="62" y="154"/>
                  </a:lnTo>
                  <a:lnTo>
                    <a:pt x="51" y="151"/>
                  </a:lnTo>
                  <a:lnTo>
                    <a:pt x="40" y="144"/>
                  </a:lnTo>
                  <a:lnTo>
                    <a:pt x="28" y="133"/>
                  </a:lnTo>
                  <a:lnTo>
                    <a:pt x="19" y="121"/>
                  </a:lnTo>
                  <a:lnTo>
                    <a:pt x="12" y="105"/>
                  </a:lnTo>
                  <a:lnTo>
                    <a:pt x="6" y="88"/>
                  </a:lnTo>
                  <a:lnTo>
                    <a:pt x="2" y="71"/>
                  </a:lnTo>
                  <a:lnTo>
                    <a:pt x="0" y="55"/>
                  </a:lnTo>
                  <a:lnTo>
                    <a:pt x="0" y="38"/>
                  </a:lnTo>
                  <a:lnTo>
                    <a:pt x="5" y="23"/>
                  </a:lnTo>
                  <a:lnTo>
                    <a:pt x="13" y="10"/>
                  </a:lnTo>
                  <a:lnTo>
                    <a:pt x="22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A16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ED8BF251-9478-194B-B5A8-30A4AFBC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488" y="3556000"/>
              <a:ext cx="31750" cy="57150"/>
            </a:xfrm>
            <a:custGeom>
              <a:avLst/>
              <a:gdLst>
                <a:gd name="T0" fmla="*/ 8 w 40"/>
                <a:gd name="T1" fmla="*/ 0 h 72"/>
                <a:gd name="T2" fmla="*/ 11 w 40"/>
                <a:gd name="T3" fmla="*/ 0 h 72"/>
                <a:gd name="T4" fmla="*/ 13 w 40"/>
                <a:gd name="T5" fmla="*/ 1 h 72"/>
                <a:gd name="T6" fmla="*/ 17 w 40"/>
                <a:gd name="T7" fmla="*/ 4 h 72"/>
                <a:gd name="T8" fmla="*/ 20 w 40"/>
                <a:gd name="T9" fmla="*/ 6 h 72"/>
                <a:gd name="T10" fmla="*/ 21 w 40"/>
                <a:gd name="T11" fmla="*/ 9 h 72"/>
                <a:gd name="T12" fmla="*/ 24 w 40"/>
                <a:gd name="T13" fmla="*/ 11 h 72"/>
                <a:gd name="T14" fmla="*/ 22 w 40"/>
                <a:gd name="T15" fmla="*/ 14 h 72"/>
                <a:gd name="T16" fmla="*/ 21 w 40"/>
                <a:gd name="T17" fmla="*/ 18 h 72"/>
                <a:gd name="T18" fmla="*/ 20 w 40"/>
                <a:gd name="T19" fmla="*/ 25 h 72"/>
                <a:gd name="T20" fmla="*/ 21 w 40"/>
                <a:gd name="T21" fmla="*/ 33 h 72"/>
                <a:gd name="T22" fmla="*/ 28 w 40"/>
                <a:gd name="T23" fmla="*/ 41 h 72"/>
                <a:gd name="T24" fmla="*/ 34 w 40"/>
                <a:gd name="T25" fmla="*/ 46 h 72"/>
                <a:gd name="T26" fmla="*/ 37 w 40"/>
                <a:gd name="T27" fmla="*/ 55 h 72"/>
                <a:gd name="T28" fmla="*/ 39 w 40"/>
                <a:gd name="T29" fmla="*/ 63 h 72"/>
                <a:gd name="T30" fmla="*/ 40 w 40"/>
                <a:gd name="T31" fmla="*/ 70 h 72"/>
                <a:gd name="T32" fmla="*/ 40 w 40"/>
                <a:gd name="T33" fmla="*/ 72 h 72"/>
                <a:gd name="T34" fmla="*/ 32 w 40"/>
                <a:gd name="T35" fmla="*/ 62 h 72"/>
                <a:gd name="T36" fmla="*/ 26 w 40"/>
                <a:gd name="T37" fmla="*/ 57 h 72"/>
                <a:gd name="T38" fmla="*/ 20 w 40"/>
                <a:gd name="T39" fmla="*/ 55 h 72"/>
                <a:gd name="T40" fmla="*/ 16 w 40"/>
                <a:gd name="T41" fmla="*/ 56 h 72"/>
                <a:gd name="T42" fmla="*/ 11 w 40"/>
                <a:gd name="T43" fmla="*/ 56 h 72"/>
                <a:gd name="T44" fmla="*/ 7 w 40"/>
                <a:gd name="T45" fmla="*/ 55 h 72"/>
                <a:gd name="T46" fmla="*/ 3 w 40"/>
                <a:gd name="T47" fmla="*/ 49 h 72"/>
                <a:gd name="T48" fmla="*/ 1 w 40"/>
                <a:gd name="T49" fmla="*/ 37 h 72"/>
                <a:gd name="T50" fmla="*/ 0 w 40"/>
                <a:gd name="T51" fmla="*/ 25 h 72"/>
                <a:gd name="T52" fmla="*/ 1 w 40"/>
                <a:gd name="T53" fmla="*/ 13 h 72"/>
                <a:gd name="T54" fmla="*/ 5 w 40"/>
                <a:gd name="T55" fmla="*/ 4 h 72"/>
                <a:gd name="T56" fmla="*/ 8 w 40"/>
                <a:gd name="T5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" h="72">
                  <a:moveTo>
                    <a:pt x="8" y="0"/>
                  </a:moveTo>
                  <a:lnTo>
                    <a:pt x="11" y="0"/>
                  </a:lnTo>
                  <a:lnTo>
                    <a:pt x="13" y="1"/>
                  </a:lnTo>
                  <a:lnTo>
                    <a:pt x="17" y="4"/>
                  </a:lnTo>
                  <a:lnTo>
                    <a:pt x="20" y="6"/>
                  </a:lnTo>
                  <a:lnTo>
                    <a:pt x="21" y="9"/>
                  </a:lnTo>
                  <a:lnTo>
                    <a:pt x="24" y="11"/>
                  </a:lnTo>
                  <a:lnTo>
                    <a:pt x="22" y="14"/>
                  </a:lnTo>
                  <a:lnTo>
                    <a:pt x="21" y="18"/>
                  </a:lnTo>
                  <a:lnTo>
                    <a:pt x="20" y="25"/>
                  </a:lnTo>
                  <a:lnTo>
                    <a:pt x="21" y="33"/>
                  </a:lnTo>
                  <a:lnTo>
                    <a:pt x="28" y="41"/>
                  </a:lnTo>
                  <a:lnTo>
                    <a:pt x="34" y="46"/>
                  </a:lnTo>
                  <a:lnTo>
                    <a:pt x="37" y="55"/>
                  </a:lnTo>
                  <a:lnTo>
                    <a:pt x="39" y="63"/>
                  </a:lnTo>
                  <a:lnTo>
                    <a:pt x="40" y="70"/>
                  </a:lnTo>
                  <a:lnTo>
                    <a:pt x="40" y="72"/>
                  </a:lnTo>
                  <a:lnTo>
                    <a:pt x="32" y="62"/>
                  </a:lnTo>
                  <a:lnTo>
                    <a:pt x="26" y="57"/>
                  </a:lnTo>
                  <a:lnTo>
                    <a:pt x="20" y="55"/>
                  </a:lnTo>
                  <a:lnTo>
                    <a:pt x="16" y="56"/>
                  </a:lnTo>
                  <a:lnTo>
                    <a:pt x="11" y="56"/>
                  </a:lnTo>
                  <a:lnTo>
                    <a:pt x="7" y="55"/>
                  </a:lnTo>
                  <a:lnTo>
                    <a:pt x="3" y="49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1" y="13"/>
                  </a:lnTo>
                  <a:lnTo>
                    <a:pt x="5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D78C4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0D9F24A1-3B8C-DC41-832E-766432566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5038" y="3522663"/>
              <a:ext cx="74613" cy="122238"/>
            </a:xfrm>
            <a:custGeom>
              <a:avLst/>
              <a:gdLst>
                <a:gd name="T0" fmla="*/ 64 w 95"/>
                <a:gd name="T1" fmla="*/ 0 h 154"/>
                <a:gd name="T2" fmla="*/ 74 w 95"/>
                <a:gd name="T3" fmla="*/ 2 h 154"/>
                <a:gd name="T4" fmla="*/ 83 w 95"/>
                <a:gd name="T5" fmla="*/ 10 h 154"/>
                <a:gd name="T6" fmla="*/ 90 w 95"/>
                <a:gd name="T7" fmla="*/ 23 h 154"/>
                <a:gd name="T8" fmla="*/ 94 w 95"/>
                <a:gd name="T9" fmla="*/ 38 h 154"/>
                <a:gd name="T10" fmla="*/ 95 w 95"/>
                <a:gd name="T11" fmla="*/ 55 h 154"/>
                <a:gd name="T12" fmla="*/ 94 w 95"/>
                <a:gd name="T13" fmla="*/ 71 h 154"/>
                <a:gd name="T14" fmla="*/ 90 w 95"/>
                <a:gd name="T15" fmla="*/ 88 h 154"/>
                <a:gd name="T16" fmla="*/ 83 w 95"/>
                <a:gd name="T17" fmla="*/ 105 h 154"/>
                <a:gd name="T18" fmla="*/ 75 w 95"/>
                <a:gd name="T19" fmla="*/ 121 h 154"/>
                <a:gd name="T20" fmla="*/ 66 w 95"/>
                <a:gd name="T21" fmla="*/ 133 h 154"/>
                <a:gd name="T22" fmla="*/ 56 w 95"/>
                <a:gd name="T23" fmla="*/ 144 h 154"/>
                <a:gd name="T24" fmla="*/ 45 w 95"/>
                <a:gd name="T25" fmla="*/ 151 h 154"/>
                <a:gd name="T26" fmla="*/ 34 w 95"/>
                <a:gd name="T27" fmla="*/ 154 h 154"/>
                <a:gd name="T28" fmla="*/ 21 w 95"/>
                <a:gd name="T29" fmla="*/ 152 h 154"/>
                <a:gd name="T30" fmla="*/ 10 w 95"/>
                <a:gd name="T31" fmla="*/ 145 h 154"/>
                <a:gd name="T32" fmla="*/ 0 w 95"/>
                <a:gd name="T33" fmla="*/ 132 h 154"/>
                <a:gd name="T34" fmla="*/ 1 w 95"/>
                <a:gd name="T35" fmla="*/ 128 h 154"/>
                <a:gd name="T36" fmla="*/ 3 w 95"/>
                <a:gd name="T37" fmla="*/ 122 h 154"/>
                <a:gd name="T38" fmla="*/ 6 w 95"/>
                <a:gd name="T39" fmla="*/ 109 h 154"/>
                <a:gd name="T40" fmla="*/ 9 w 95"/>
                <a:gd name="T41" fmla="*/ 94 h 154"/>
                <a:gd name="T42" fmla="*/ 12 w 95"/>
                <a:gd name="T43" fmla="*/ 75 h 154"/>
                <a:gd name="T44" fmla="*/ 13 w 95"/>
                <a:gd name="T45" fmla="*/ 52 h 154"/>
                <a:gd name="T46" fmla="*/ 13 w 95"/>
                <a:gd name="T47" fmla="*/ 29 h 154"/>
                <a:gd name="T48" fmla="*/ 15 w 95"/>
                <a:gd name="T49" fmla="*/ 27 h 154"/>
                <a:gd name="T50" fmla="*/ 19 w 95"/>
                <a:gd name="T51" fmla="*/ 22 h 154"/>
                <a:gd name="T52" fmla="*/ 26 w 95"/>
                <a:gd name="T53" fmla="*/ 17 h 154"/>
                <a:gd name="T54" fmla="*/ 34 w 95"/>
                <a:gd name="T55" fmla="*/ 11 h 154"/>
                <a:gd name="T56" fmla="*/ 44 w 95"/>
                <a:gd name="T57" fmla="*/ 5 h 154"/>
                <a:gd name="T58" fmla="*/ 54 w 95"/>
                <a:gd name="T59" fmla="*/ 1 h 154"/>
                <a:gd name="T60" fmla="*/ 64 w 95"/>
                <a:gd name="T61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54">
                  <a:moveTo>
                    <a:pt x="64" y="0"/>
                  </a:moveTo>
                  <a:lnTo>
                    <a:pt x="74" y="2"/>
                  </a:lnTo>
                  <a:lnTo>
                    <a:pt x="83" y="10"/>
                  </a:lnTo>
                  <a:lnTo>
                    <a:pt x="90" y="23"/>
                  </a:lnTo>
                  <a:lnTo>
                    <a:pt x="94" y="38"/>
                  </a:lnTo>
                  <a:lnTo>
                    <a:pt x="95" y="55"/>
                  </a:lnTo>
                  <a:lnTo>
                    <a:pt x="94" y="71"/>
                  </a:lnTo>
                  <a:lnTo>
                    <a:pt x="90" y="88"/>
                  </a:lnTo>
                  <a:lnTo>
                    <a:pt x="83" y="105"/>
                  </a:lnTo>
                  <a:lnTo>
                    <a:pt x="75" y="121"/>
                  </a:lnTo>
                  <a:lnTo>
                    <a:pt x="66" y="133"/>
                  </a:lnTo>
                  <a:lnTo>
                    <a:pt x="56" y="144"/>
                  </a:lnTo>
                  <a:lnTo>
                    <a:pt x="45" y="151"/>
                  </a:lnTo>
                  <a:lnTo>
                    <a:pt x="34" y="154"/>
                  </a:lnTo>
                  <a:lnTo>
                    <a:pt x="21" y="152"/>
                  </a:lnTo>
                  <a:lnTo>
                    <a:pt x="10" y="145"/>
                  </a:lnTo>
                  <a:lnTo>
                    <a:pt x="0" y="132"/>
                  </a:lnTo>
                  <a:lnTo>
                    <a:pt x="1" y="128"/>
                  </a:lnTo>
                  <a:lnTo>
                    <a:pt x="3" y="122"/>
                  </a:lnTo>
                  <a:lnTo>
                    <a:pt x="6" y="109"/>
                  </a:lnTo>
                  <a:lnTo>
                    <a:pt x="9" y="94"/>
                  </a:lnTo>
                  <a:lnTo>
                    <a:pt x="12" y="75"/>
                  </a:lnTo>
                  <a:lnTo>
                    <a:pt x="13" y="52"/>
                  </a:lnTo>
                  <a:lnTo>
                    <a:pt x="13" y="29"/>
                  </a:lnTo>
                  <a:lnTo>
                    <a:pt x="15" y="27"/>
                  </a:lnTo>
                  <a:lnTo>
                    <a:pt x="19" y="22"/>
                  </a:lnTo>
                  <a:lnTo>
                    <a:pt x="26" y="17"/>
                  </a:lnTo>
                  <a:lnTo>
                    <a:pt x="34" y="11"/>
                  </a:lnTo>
                  <a:lnTo>
                    <a:pt x="44" y="5"/>
                  </a:lnTo>
                  <a:lnTo>
                    <a:pt x="54" y="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CA16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03BE1E04-6949-FE43-9A4D-EF6DC9757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3556000"/>
              <a:ext cx="33338" cy="57150"/>
            </a:xfrm>
            <a:custGeom>
              <a:avLst/>
              <a:gdLst>
                <a:gd name="T0" fmla="*/ 33 w 42"/>
                <a:gd name="T1" fmla="*/ 0 h 72"/>
                <a:gd name="T2" fmla="*/ 37 w 42"/>
                <a:gd name="T3" fmla="*/ 4 h 72"/>
                <a:gd name="T4" fmla="*/ 39 w 42"/>
                <a:gd name="T5" fmla="*/ 13 h 72"/>
                <a:gd name="T6" fmla="*/ 42 w 42"/>
                <a:gd name="T7" fmla="*/ 25 h 72"/>
                <a:gd name="T8" fmla="*/ 40 w 42"/>
                <a:gd name="T9" fmla="*/ 37 h 72"/>
                <a:gd name="T10" fmla="*/ 37 w 42"/>
                <a:gd name="T11" fmla="*/ 49 h 72"/>
                <a:gd name="T12" fmla="*/ 34 w 42"/>
                <a:gd name="T13" fmla="*/ 55 h 72"/>
                <a:gd name="T14" fmla="*/ 29 w 42"/>
                <a:gd name="T15" fmla="*/ 56 h 72"/>
                <a:gd name="T16" fmla="*/ 26 w 42"/>
                <a:gd name="T17" fmla="*/ 56 h 72"/>
                <a:gd name="T18" fmla="*/ 21 w 42"/>
                <a:gd name="T19" fmla="*/ 55 h 72"/>
                <a:gd name="T20" fmla="*/ 16 w 42"/>
                <a:gd name="T21" fmla="*/ 57 h 72"/>
                <a:gd name="T22" fmla="*/ 9 w 42"/>
                <a:gd name="T23" fmla="*/ 62 h 72"/>
                <a:gd name="T24" fmla="*/ 0 w 42"/>
                <a:gd name="T25" fmla="*/ 72 h 72"/>
                <a:gd name="T26" fmla="*/ 1 w 42"/>
                <a:gd name="T27" fmla="*/ 70 h 72"/>
                <a:gd name="T28" fmla="*/ 1 w 42"/>
                <a:gd name="T29" fmla="*/ 63 h 72"/>
                <a:gd name="T30" fmla="*/ 3 w 42"/>
                <a:gd name="T31" fmla="*/ 55 h 72"/>
                <a:gd name="T32" fmla="*/ 8 w 42"/>
                <a:gd name="T33" fmla="*/ 46 h 72"/>
                <a:gd name="T34" fmla="*/ 14 w 42"/>
                <a:gd name="T35" fmla="*/ 41 h 72"/>
                <a:gd name="T36" fmla="*/ 20 w 42"/>
                <a:gd name="T37" fmla="*/ 33 h 72"/>
                <a:gd name="T38" fmla="*/ 21 w 42"/>
                <a:gd name="T39" fmla="*/ 25 h 72"/>
                <a:gd name="T40" fmla="*/ 20 w 42"/>
                <a:gd name="T41" fmla="*/ 18 h 72"/>
                <a:gd name="T42" fmla="*/ 18 w 42"/>
                <a:gd name="T43" fmla="*/ 14 h 72"/>
                <a:gd name="T44" fmla="*/ 18 w 42"/>
                <a:gd name="T45" fmla="*/ 11 h 72"/>
                <a:gd name="T46" fmla="*/ 19 w 42"/>
                <a:gd name="T47" fmla="*/ 9 h 72"/>
                <a:gd name="T48" fmla="*/ 21 w 42"/>
                <a:gd name="T49" fmla="*/ 6 h 72"/>
                <a:gd name="T50" fmla="*/ 24 w 42"/>
                <a:gd name="T51" fmla="*/ 4 h 72"/>
                <a:gd name="T52" fmla="*/ 27 w 42"/>
                <a:gd name="T53" fmla="*/ 1 h 72"/>
                <a:gd name="T54" fmla="*/ 30 w 42"/>
                <a:gd name="T55" fmla="*/ 0 h 72"/>
                <a:gd name="T56" fmla="*/ 33 w 42"/>
                <a:gd name="T5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72">
                  <a:moveTo>
                    <a:pt x="33" y="0"/>
                  </a:moveTo>
                  <a:lnTo>
                    <a:pt x="37" y="4"/>
                  </a:lnTo>
                  <a:lnTo>
                    <a:pt x="39" y="13"/>
                  </a:lnTo>
                  <a:lnTo>
                    <a:pt x="42" y="25"/>
                  </a:lnTo>
                  <a:lnTo>
                    <a:pt x="40" y="37"/>
                  </a:lnTo>
                  <a:lnTo>
                    <a:pt x="37" y="49"/>
                  </a:lnTo>
                  <a:lnTo>
                    <a:pt x="34" y="55"/>
                  </a:lnTo>
                  <a:lnTo>
                    <a:pt x="29" y="56"/>
                  </a:lnTo>
                  <a:lnTo>
                    <a:pt x="26" y="56"/>
                  </a:lnTo>
                  <a:lnTo>
                    <a:pt x="21" y="55"/>
                  </a:lnTo>
                  <a:lnTo>
                    <a:pt x="16" y="57"/>
                  </a:lnTo>
                  <a:lnTo>
                    <a:pt x="9" y="62"/>
                  </a:lnTo>
                  <a:lnTo>
                    <a:pt x="0" y="72"/>
                  </a:lnTo>
                  <a:lnTo>
                    <a:pt x="1" y="70"/>
                  </a:lnTo>
                  <a:lnTo>
                    <a:pt x="1" y="63"/>
                  </a:lnTo>
                  <a:lnTo>
                    <a:pt x="3" y="55"/>
                  </a:lnTo>
                  <a:lnTo>
                    <a:pt x="8" y="46"/>
                  </a:lnTo>
                  <a:lnTo>
                    <a:pt x="14" y="41"/>
                  </a:lnTo>
                  <a:lnTo>
                    <a:pt x="20" y="33"/>
                  </a:lnTo>
                  <a:lnTo>
                    <a:pt x="21" y="25"/>
                  </a:lnTo>
                  <a:lnTo>
                    <a:pt x="20" y="18"/>
                  </a:lnTo>
                  <a:lnTo>
                    <a:pt x="18" y="14"/>
                  </a:lnTo>
                  <a:lnTo>
                    <a:pt x="18" y="11"/>
                  </a:lnTo>
                  <a:lnTo>
                    <a:pt x="19" y="9"/>
                  </a:lnTo>
                  <a:lnTo>
                    <a:pt x="21" y="6"/>
                  </a:lnTo>
                  <a:lnTo>
                    <a:pt x="24" y="4"/>
                  </a:lnTo>
                  <a:lnTo>
                    <a:pt x="27" y="1"/>
                  </a:lnTo>
                  <a:lnTo>
                    <a:pt x="30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D78C4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="" xmlns:a16="http://schemas.microsoft.com/office/drawing/2014/main" id="{2BF15186-EFF5-094A-B8DD-8FBFABAD7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38" y="3273425"/>
              <a:ext cx="452438" cy="552450"/>
            </a:xfrm>
            <a:custGeom>
              <a:avLst/>
              <a:gdLst>
                <a:gd name="T0" fmla="*/ 324 w 570"/>
                <a:gd name="T1" fmla="*/ 3 h 696"/>
                <a:gd name="T2" fmla="*/ 391 w 570"/>
                <a:gd name="T3" fmla="*/ 19 h 696"/>
                <a:gd name="T4" fmla="*/ 446 w 570"/>
                <a:gd name="T5" fmla="*/ 50 h 696"/>
                <a:gd name="T6" fmla="*/ 488 w 570"/>
                <a:gd name="T7" fmla="*/ 93 h 696"/>
                <a:gd name="T8" fmla="*/ 521 w 570"/>
                <a:gd name="T9" fmla="*/ 145 h 696"/>
                <a:gd name="T10" fmla="*/ 544 w 570"/>
                <a:gd name="T11" fmla="*/ 204 h 696"/>
                <a:gd name="T12" fmla="*/ 559 w 570"/>
                <a:gd name="T13" fmla="*/ 268 h 696"/>
                <a:gd name="T14" fmla="*/ 568 w 570"/>
                <a:gd name="T15" fmla="*/ 333 h 696"/>
                <a:gd name="T16" fmla="*/ 570 w 570"/>
                <a:gd name="T17" fmla="*/ 399 h 696"/>
                <a:gd name="T18" fmla="*/ 559 w 570"/>
                <a:gd name="T19" fmla="*/ 471 h 696"/>
                <a:gd name="T20" fmla="*/ 529 w 570"/>
                <a:gd name="T21" fmla="*/ 536 h 696"/>
                <a:gd name="T22" fmla="*/ 486 w 570"/>
                <a:gd name="T23" fmla="*/ 591 h 696"/>
                <a:gd name="T24" fmla="*/ 442 w 570"/>
                <a:gd name="T25" fmla="*/ 630 h 696"/>
                <a:gd name="T26" fmla="*/ 385 w 570"/>
                <a:gd name="T27" fmla="*/ 666 h 696"/>
                <a:gd name="T28" fmla="*/ 330 w 570"/>
                <a:gd name="T29" fmla="*/ 688 h 696"/>
                <a:gd name="T30" fmla="*/ 286 w 570"/>
                <a:gd name="T31" fmla="*/ 696 h 696"/>
                <a:gd name="T32" fmla="*/ 239 w 570"/>
                <a:gd name="T33" fmla="*/ 689 h 696"/>
                <a:gd name="T34" fmla="*/ 185 w 570"/>
                <a:gd name="T35" fmla="*/ 668 h 696"/>
                <a:gd name="T36" fmla="*/ 130 w 570"/>
                <a:gd name="T37" fmla="*/ 635 h 696"/>
                <a:gd name="T38" fmla="*/ 108 w 570"/>
                <a:gd name="T39" fmla="*/ 617 h 696"/>
                <a:gd name="T40" fmla="*/ 63 w 570"/>
                <a:gd name="T41" fmla="*/ 570 h 696"/>
                <a:gd name="T42" fmla="*/ 25 w 570"/>
                <a:gd name="T43" fmla="*/ 508 h 696"/>
                <a:gd name="T44" fmla="*/ 4 w 570"/>
                <a:gd name="T45" fmla="*/ 438 h 696"/>
                <a:gd name="T46" fmla="*/ 2 w 570"/>
                <a:gd name="T47" fmla="*/ 366 h 696"/>
                <a:gd name="T48" fmla="*/ 6 w 570"/>
                <a:gd name="T49" fmla="*/ 300 h 696"/>
                <a:gd name="T50" fmla="*/ 18 w 570"/>
                <a:gd name="T51" fmla="*/ 235 h 696"/>
                <a:gd name="T52" fmla="*/ 37 w 570"/>
                <a:gd name="T53" fmla="*/ 174 h 696"/>
                <a:gd name="T54" fmla="*/ 64 w 570"/>
                <a:gd name="T55" fmla="*/ 118 h 696"/>
                <a:gd name="T56" fmla="*/ 102 w 570"/>
                <a:gd name="T57" fmla="*/ 70 h 696"/>
                <a:gd name="T58" fmla="*/ 150 w 570"/>
                <a:gd name="T59" fmla="*/ 33 h 696"/>
                <a:gd name="T60" fmla="*/ 211 w 570"/>
                <a:gd name="T61" fmla="*/ 9 h 696"/>
                <a:gd name="T62" fmla="*/ 286 w 570"/>
                <a:gd name="T63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0" h="696">
                  <a:moveTo>
                    <a:pt x="286" y="0"/>
                  </a:moveTo>
                  <a:lnTo>
                    <a:pt x="324" y="3"/>
                  </a:lnTo>
                  <a:lnTo>
                    <a:pt x="360" y="9"/>
                  </a:lnTo>
                  <a:lnTo>
                    <a:pt x="391" y="19"/>
                  </a:lnTo>
                  <a:lnTo>
                    <a:pt x="420" y="33"/>
                  </a:lnTo>
                  <a:lnTo>
                    <a:pt x="446" y="50"/>
                  </a:lnTo>
                  <a:lnTo>
                    <a:pt x="468" y="70"/>
                  </a:lnTo>
                  <a:lnTo>
                    <a:pt x="488" y="93"/>
                  </a:lnTo>
                  <a:lnTo>
                    <a:pt x="506" y="118"/>
                  </a:lnTo>
                  <a:lnTo>
                    <a:pt x="521" y="145"/>
                  </a:lnTo>
                  <a:lnTo>
                    <a:pt x="533" y="174"/>
                  </a:lnTo>
                  <a:lnTo>
                    <a:pt x="544" y="204"/>
                  </a:lnTo>
                  <a:lnTo>
                    <a:pt x="552" y="235"/>
                  </a:lnTo>
                  <a:lnTo>
                    <a:pt x="559" y="268"/>
                  </a:lnTo>
                  <a:lnTo>
                    <a:pt x="564" y="300"/>
                  </a:lnTo>
                  <a:lnTo>
                    <a:pt x="568" y="333"/>
                  </a:lnTo>
                  <a:lnTo>
                    <a:pt x="569" y="366"/>
                  </a:lnTo>
                  <a:lnTo>
                    <a:pt x="570" y="399"/>
                  </a:lnTo>
                  <a:lnTo>
                    <a:pt x="567" y="437"/>
                  </a:lnTo>
                  <a:lnTo>
                    <a:pt x="559" y="471"/>
                  </a:lnTo>
                  <a:lnTo>
                    <a:pt x="545" y="505"/>
                  </a:lnTo>
                  <a:lnTo>
                    <a:pt x="529" y="536"/>
                  </a:lnTo>
                  <a:lnTo>
                    <a:pt x="509" y="565"/>
                  </a:lnTo>
                  <a:lnTo>
                    <a:pt x="486" y="591"/>
                  </a:lnTo>
                  <a:lnTo>
                    <a:pt x="465" y="612"/>
                  </a:lnTo>
                  <a:lnTo>
                    <a:pt x="442" y="630"/>
                  </a:lnTo>
                  <a:lnTo>
                    <a:pt x="414" y="650"/>
                  </a:lnTo>
                  <a:lnTo>
                    <a:pt x="385" y="666"/>
                  </a:lnTo>
                  <a:lnTo>
                    <a:pt x="357" y="679"/>
                  </a:lnTo>
                  <a:lnTo>
                    <a:pt x="330" y="688"/>
                  </a:lnTo>
                  <a:lnTo>
                    <a:pt x="307" y="695"/>
                  </a:lnTo>
                  <a:lnTo>
                    <a:pt x="286" y="696"/>
                  </a:lnTo>
                  <a:lnTo>
                    <a:pt x="263" y="695"/>
                  </a:lnTo>
                  <a:lnTo>
                    <a:pt x="239" y="689"/>
                  </a:lnTo>
                  <a:lnTo>
                    <a:pt x="212" y="681"/>
                  </a:lnTo>
                  <a:lnTo>
                    <a:pt x="185" y="668"/>
                  </a:lnTo>
                  <a:lnTo>
                    <a:pt x="157" y="653"/>
                  </a:lnTo>
                  <a:lnTo>
                    <a:pt x="130" y="635"/>
                  </a:lnTo>
                  <a:lnTo>
                    <a:pt x="130" y="635"/>
                  </a:lnTo>
                  <a:lnTo>
                    <a:pt x="108" y="617"/>
                  </a:lnTo>
                  <a:lnTo>
                    <a:pt x="87" y="597"/>
                  </a:lnTo>
                  <a:lnTo>
                    <a:pt x="63" y="570"/>
                  </a:lnTo>
                  <a:lnTo>
                    <a:pt x="43" y="541"/>
                  </a:lnTo>
                  <a:lnTo>
                    <a:pt x="25" y="508"/>
                  </a:lnTo>
                  <a:lnTo>
                    <a:pt x="12" y="475"/>
                  </a:lnTo>
                  <a:lnTo>
                    <a:pt x="4" y="438"/>
                  </a:lnTo>
                  <a:lnTo>
                    <a:pt x="0" y="399"/>
                  </a:lnTo>
                  <a:lnTo>
                    <a:pt x="2" y="366"/>
                  </a:lnTo>
                  <a:lnTo>
                    <a:pt x="3" y="333"/>
                  </a:lnTo>
                  <a:lnTo>
                    <a:pt x="6" y="300"/>
                  </a:lnTo>
                  <a:lnTo>
                    <a:pt x="12" y="268"/>
                  </a:lnTo>
                  <a:lnTo>
                    <a:pt x="18" y="235"/>
                  </a:lnTo>
                  <a:lnTo>
                    <a:pt x="26" y="204"/>
                  </a:lnTo>
                  <a:lnTo>
                    <a:pt x="37" y="174"/>
                  </a:lnTo>
                  <a:lnTo>
                    <a:pt x="50" y="145"/>
                  </a:lnTo>
                  <a:lnTo>
                    <a:pt x="64" y="118"/>
                  </a:lnTo>
                  <a:lnTo>
                    <a:pt x="82" y="93"/>
                  </a:lnTo>
                  <a:lnTo>
                    <a:pt x="102" y="70"/>
                  </a:lnTo>
                  <a:lnTo>
                    <a:pt x="125" y="50"/>
                  </a:lnTo>
                  <a:lnTo>
                    <a:pt x="150" y="33"/>
                  </a:lnTo>
                  <a:lnTo>
                    <a:pt x="179" y="19"/>
                  </a:lnTo>
                  <a:lnTo>
                    <a:pt x="211" y="9"/>
                  </a:lnTo>
                  <a:lnTo>
                    <a:pt x="247" y="3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FA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EE540FD0-58FA-EA44-9243-165BAF3FA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1" y="3481388"/>
              <a:ext cx="95250" cy="55563"/>
            </a:xfrm>
            <a:custGeom>
              <a:avLst/>
              <a:gdLst>
                <a:gd name="T0" fmla="*/ 74 w 120"/>
                <a:gd name="T1" fmla="*/ 0 h 71"/>
                <a:gd name="T2" fmla="*/ 88 w 120"/>
                <a:gd name="T3" fmla="*/ 5 h 71"/>
                <a:gd name="T4" fmla="*/ 99 w 120"/>
                <a:gd name="T5" fmla="*/ 10 h 71"/>
                <a:gd name="T6" fmla="*/ 108 w 120"/>
                <a:gd name="T7" fmla="*/ 18 h 71"/>
                <a:gd name="T8" fmla="*/ 113 w 120"/>
                <a:gd name="T9" fmla="*/ 27 h 71"/>
                <a:gd name="T10" fmla="*/ 117 w 120"/>
                <a:gd name="T11" fmla="*/ 37 h 71"/>
                <a:gd name="T12" fmla="*/ 119 w 120"/>
                <a:gd name="T13" fmla="*/ 45 h 71"/>
                <a:gd name="T14" fmla="*/ 120 w 120"/>
                <a:gd name="T15" fmla="*/ 53 h 71"/>
                <a:gd name="T16" fmla="*/ 120 w 120"/>
                <a:gd name="T17" fmla="*/ 57 h 71"/>
                <a:gd name="T18" fmla="*/ 120 w 120"/>
                <a:gd name="T19" fmla="*/ 60 h 71"/>
                <a:gd name="T20" fmla="*/ 119 w 120"/>
                <a:gd name="T21" fmla="*/ 61 h 71"/>
                <a:gd name="T22" fmla="*/ 113 w 120"/>
                <a:gd name="T23" fmla="*/ 64 h 71"/>
                <a:gd name="T24" fmla="*/ 106 w 120"/>
                <a:gd name="T25" fmla="*/ 67 h 71"/>
                <a:gd name="T26" fmla="*/ 93 w 120"/>
                <a:gd name="T27" fmla="*/ 70 h 71"/>
                <a:gd name="T28" fmla="*/ 78 w 120"/>
                <a:gd name="T29" fmla="*/ 71 h 71"/>
                <a:gd name="T30" fmla="*/ 57 w 120"/>
                <a:gd name="T31" fmla="*/ 70 h 71"/>
                <a:gd name="T32" fmla="*/ 37 w 120"/>
                <a:gd name="T33" fmla="*/ 65 h 71"/>
                <a:gd name="T34" fmla="*/ 23 w 120"/>
                <a:gd name="T35" fmla="*/ 58 h 71"/>
                <a:gd name="T36" fmla="*/ 13 w 120"/>
                <a:gd name="T37" fmla="*/ 51 h 71"/>
                <a:gd name="T38" fmla="*/ 5 w 120"/>
                <a:gd name="T39" fmla="*/ 44 h 71"/>
                <a:gd name="T40" fmla="*/ 2 w 120"/>
                <a:gd name="T41" fmla="*/ 39 h 71"/>
                <a:gd name="T42" fmla="*/ 0 w 120"/>
                <a:gd name="T43" fmla="*/ 37 h 71"/>
                <a:gd name="T44" fmla="*/ 2 w 120"/>
                <a:gd name="T45" fmla="*/ 35 h 71"/>
                <a:gd name="T46" fmla="*/ 7 w 120"/>
                <a:gd name="T47" fmla="*/ 29 h 71"/>
                <a:gd name="T48" fmla="*/ 16 w 120"/>
                <a:gd name="T49" fmla="*/ 22 h 71"/>
                <a:gd name="T50" fmla="*/ 27 w 120"/>
                <a:gd name="T51" fmla="*/ 13 h 71"/>
                <a:gd name="T52" fmla="*/ 41 w 120"/>
                <a:gd name="T53" fmla="*/ 6 h 71"/>
                <a:gd name="T54" fmla="*/ 56 w 120"/>
                <a:gd name="T55" fmla="*/ 1 h 71"/>
                <a:gd name="T56" fmla="*/ 74 w 120"/>
                <a:gd name="T5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0" h="71">
                  <a:moveTo>
                    <a:pt x="74" y="0"/>
                  </a:moveTo>
                  <a:lnTo>
                    <a:pt x="88" y="5"/>
                  </a:lnTo>
                  <a:lnTo>
                    <a:pt x="99" y="10"/>
                  </a:lnTo>
                  <a:lnTo>
                    <a:pt x="108" y="18"/>
                  </a:lnTo>
                  <a:lnTo>
                    <a:pt x="113" y="27"/>
                  </a:lnTo>
                  <a:lnTo>
                    <a:pt x="117" y="37"/>
                  </a:lnTo>
                  <a:lnTo>
                    <a:pt x="119" y="45"/>
                  </a:lnTo>
                  <a:lnTo>
                    <a:pt x="120" y="53"/>
                  </a:lnTo>
                  <a:lnTo>
                    <a:pt x="120" y="57"/>
                  </a:lnTo>
                  <a:lnTo>
                    <a:pt x="120" y="60"/>
                  </a:lnTo>
                  <a:lnTo>
                    <a:pt x="119" y="61"/>
                  </a:lnTo>
                  <a:lnTo>
                    <a:pt x="113" y="64"/>
                  </a:lnTo>
                  <a:lnTo>
                    <a:pt x="106" y="67"/>
                  </a:lnTo>
                  <a:lnTo>
                    <a:pt x="93" y="70"/>
                  </a:lnTo>
                  <a:lnTo>
                    <a:pt x="78" y="71"/>
                  </a:lnTo>
                  <a:lnTo>
                    <a:pt x="57" y="70"/>
                  </a:lnTo>
                  <a:lnTo>
                    <a:pt x="37" y="65"/>
                  </a:lnTo>
                  <a:lnTo>
                    <a:pt x="23" y="58"/>
                  </a:lnTo>
                  <a:lnTo>
                    <a:pt x="13" y="51"/>
                  </a:lnTo>
                  <a:lnTo>
                    <a:pt x="5" y="44"/>
                  </a:lnTo>
                  <a:lnTo>
                    <a:pt x="2" y="39"/>
                  </a:lnTo>
                  <a:lnTo>
                    <a:pt x="0" y="37"/>
                  </a:lnTo>
                  <a:lnTo>
                    <a:pt x="2" y="35"/>
                  </a:lnTo>
                  <a:lnTo>
                    <a:pt x="7" y="29"/>
                  </a:lnTo>
                  <a:lnTo>
                    <a:pt x="16" y="22"/>
                  </a:lnTo>
                  <a:lnTo>
                    <a:pt x="27" y="13"/>
                  </a:lnTo>
                  <a:lnTo>
                    <a:pt x="41" y="6"/>
                  </a:lnTo>
                  <a:lnTo>
                    <a:pt x="56" y="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="" xmlns:a16="http://schemas.microsoft.com/office/drawing/2014/main" id="{B97EC0E2-274C-D043-8C82-DD8B55829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1" y="3479800"/>
              <a:ext cx="96838" cy="49213"/>
            </a:xfrm>
            <a:custGeom>
              <a:avLst/>
              <a:gdLst>
                <a:gd name="T0" fmla="*/ 83 w 121"/>
                <a:gd name="T1" fmla="*/ 1 h 62"/>
                <a:gd name="T2" fmla="*/ 100 w 121"/>
                <a:gd name="T3" fmla="*/ 9 h 62"/>
                <a:gd name="T4" fmla="*/ 108 w 121"/>
                <a:gd name="T5" fmla="*/ 16 h 62"/>
                <a:gd name="T6" fmla="*/ 115 w 121"/>
                <a:gd name="T7" fmla="*/ 27 h 62"/>
                <a:gd name="T8" fmla="*/ 119 w 121"/>
                <a:gd name="T9" fmla="*/ 38 h 62"/>
                <a:gd name="T10" fmla="*/ 121 w 121"/>
                <a:gd name="T11" fmla="*/ 50 h 62"/>
                <a:gd name="T12" fmla="*/ 121 w 121"/>
                <a:gd name="T13" fmla="*/ 58 h 62"/>
                <a:gd name="T14" fmla="*/ 120 w 121"/>
                <a:gd name="T15" fmla="*/ 62 h 62"/>
                <a:gd name="T16" fmla="*/ 120 w 121"/>
                <a:gd name="T17" fmla="*/ 60 h 62"/>
                <a:gd name="T18" fmla="*/ 119 w 121"/>
                <a:gd name="T19" fmla="*/ 55 h 62"/>
                <a:gd name="T20" fmla="*/ 117 w 121"/>
                <a:gd name="T21" fmla="*/ 45 h 62"/>
                <a:gd name="T22" fmla="*/ 112 w 121"/>
                <a:gd name="T23" fmla="*/ 35 h 62"/>
                <a:gd name="T24" fmla="*/ 107 w 121"/>
                <a:gd name="T25" fmla="*/ 24 h 62"/>
                <a:gd name="T26" fmla="*/ 97 w 121"/>
                <a:gd name="T27" fmla="*/ 15 h 62"/>
                <a:gd name="T28" fmla="*/ 83 w 121"/>
                <a:gd name="T29" fmla="*/ 8 h 62"/>
                <a:gd name="T30" fmla="*/ 73 w 121"/>
                <a:gd name="T31" fmla="*/ 6 h 62"/>
                <a:gd name="T32" fmla="*/ 73 w 121"/>
                <a:gd name="T33" fmla="*/ 6 h 62"/>
                <a:gd name="T34" fmla="*/ 71 w 121"/>
                <a:gd name="T35" fmla="*/ 6 h 62"/>
                <a:gd name="T36" fmla="*/ 68 w 121"/>
                <a:gd name="T37" fmla="*/ 6 h 62"/>
                <a:gd name="T38" fmla="*/ 60 w 121"/>
                <a:gd name="T39" fmla="*/ 6 h 62"/>
                <a:gd name="T40" fmla="*/ 44 w 121"/>
                <a:gd name="T41" fmla="*/ 9 h 62"/>
                <a:gd name="T42" fmla="*/ 31 w 121"/>
                <a:gd name="T43" fmla="*/ 16 h 62"/>
                <a:gd name="T44" fmla="*/ 19 w 121"/>
                <a:gd name="T45" fmla="*/ 22 h 62"/>
                <a:gd name="T46" fmla="*/ 9 w 121"/>
                <a:gd name="T47" fmla="*/ 31 h 62"/>
                <a:gd name="T48" fmla="*/ 3 w 121"/>
                <a:gd name="T49" fmla="*/ 36 h 62"/>
                <a:gd name="T50" fmla="*/ 0 w 121"/>
                <a:gd name="T51" fmla="*/ 39 h 62"/>
                <a:gd name="T52" fmla="*/ 0 w 121"/>
                <a:gd name="T53" fmla="*/ 38 h 62"/>
                <a:gd name="T54" fmla="*/ 4 w 121"/>
                <a:gd name="T55" fmla="*/ 34 h 62"/>
                <a:gd name="T56" fmla="*/ 12 w 121"/>
                <a:gd name="T57" fmla="*/ 25 h 62"/>
                <a:gd name="T58" fmla="*/ 22 w 121"/>
                <a:gd name="T59" fmla="*/ 16 h 62"/>
                <a:gd name="T60" fmla="*/ 34 w 121"/>
                <a:gd name="T61" fmla="*/ 8 h 62"/>
                <a:gd name="T62" fmla="*/ 57 w 121"/>
                <a:gd name="T6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" h="62">
                  <a:moveTo>
                    <a:pt x="71" y="0"/>
                  </a:moveTo>
                  <a:lnTo>
                    <a:pt x="83" y="1"/>
                  </a:lnTo>
                  <a:lnTo>
                    <a:pt x="92" y="6"/>
                  </a:lnTo>
                  <a:lnTo>
                    <a:pt x="100" y="9"/>
                  </a:lnTo>
                  <a:lnTo>
                    <a:pt x="104" y="13"/>
                  </a:lnTo>
                  <a:lnTo>
                    <a:pt x="108" y="16"/>
                  </a:lnTo>
                  <a:lnTo>
                    <a:pt x="112" y="21"/>
                  </a:lnTo>
                  <a:lnTo>
                    <a:pt x="115" y="27"/>
                  </a:lnTo>
                  <a:lnTo>
                    <a:pt x="118" y="32"/>
                  </a:lnTo>
                  <a:lnTo>
                    <a:pt x="119" y="38"/>
                  </a:lnTo>
                  <a:lnTo>
                    <a:pt x="120" y="45"/>
                  </a:lnTo>
                  <a:lnTo>
                    <a:pt x="121" y="50"/>
                  </a:lnTo>
                  <a:lnTo>
                    <a:pt x="121" y="55"/>
                  </a:lnTo>
                  <a:lnTo>
                    <a:pt x="121" y="58"/>
                  </a:lnTo>
                  <a:lnTo>
                    <a:pt x="121" y="59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0"/>
                  </a:lnTo>
                  <a:lnTo>
                    <a:pt x="120" y="58"/>
                  </a:lnTo>
                  <a:lnTo>
                    <a:pt x="119" y="55"/>
                  </a:lnTo>
                  <a:lnTo>
                    <a:pt x="118" y="50"/>
                  </a:lnTo>
                  <a:lnTo>
                    <a:pt x="117" y="45"/>
                  </a:lnTo>
                  <a:lnTo>
                    <a:pt x="115" y="39"/>
                  </a:lnTo>
                  <a:lnTo>
                    <a:pt x="112" y="35"/>
                  </a:lnTo>
                  <a:lnTo>
                    <a:pt x="110" y="29"/>
                  </a:lnTo>
                  <a:lnTo>
                    <a:pt x="107" y="24"/>
                  </a:lnTo>
                  <a:lnTo>
                    <a:pt x="102" y="19"/>
                  </a:lnTo>
                  <a:lnTo>
                    <a:pt x="97" y="15"/>
                  </a:lnTo>
                  <a:lnTo>
                    <a:pt x="90" y="10"/>
                  </a:lnTo>
                  <a:lnTo>
                    <a:pt x="83" y="8"/>
                  </a:lnTo>
                  <a:lnTo>
                    <a:pt x="75" y="6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2" y="6"/>
                  </a:lnTo>
                  <a:lnTo>
                    <a:pt x="71" y="6"/>
                  </a:lnTo>
                  <a:lnTo>
                    <a:pt x="69" y="6"/>
                  </a:lnTo>
                  <a:lnTo>
                    <a:pt x="68" y="6"/>
                  </a:lnTo>
                  <a:lnTo>
                    <a:pt x="63" y="6"/>
                  </a:lnTo>
                  <a:lnTo>
                    <a:pt x="60" y="6"/>
                  </a:lnTo>
                  <a:lnTo>
                    <a:pt x="52" y="7"/>
                  </a:lnTo>
                  <a:lnTo>
                    <a:pt x="44" y="9"/>
                  </a:lnTo>
                  <a:lnTo>
                    <a:pt x="37" y="12"/>
                  </a:lnTo>
                  <a:lnTo>
                    <a:pt x="31" y="16"/>
                  </a:lnTo>
                  <a:lnTo>
                    <a:pt x="25" y="19"/>
                  </a:lnTo>
                  <a:lnTo>
                    <a:pt x="19" y="22"/>
                  </a:lnTo>
                  <a:lnTo>
                    <a:pt x="14" y="27"/>
                  </a:lnTo>
                  <a:lnTo>
                    <a:pt x="9" y="31"/>
                  </a:lnTo>
                  <a:lnTo>
                    <a:pt x="5" y="35"/>
                  </a:lnTo>
                  <a:lnTo>
                    <a:pt x="3" y="36"/>
                  </a:lnTo>
                  <a:lnTo>
                    <a:pt x="2" y="3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" y="37"/>
                  </a:lnTo>
                  <a:lnTo>
                    <a:pt x="4" y="34"/>
                  </a:lnTo>
                  <a:lnTo>
                    <a:pt x="7" y="30"/>
                  </a:lnTo>
                  <a:lnTo>
                    <a:pt x="12" y="25"/>
                  </a:lnTo>
                  <a:lnTo>
                    <a:pt x="17" y="20"/>
                  </a:lnTo>
                  <a:lnTo>
                    <a:pt x="22" y="16"/>
                  </a:lnTo>
                  <a:lnTo>
                    <a:pt x="27" y="12"/>
                  </a:lnTo>
                  <a:lnTo>
                    <a:pt x="34" y="8"/>
                  </a:lnTo>
                  <a:lnTo>
                    <a:pt x="41" y="5"/>
                  </a:lnTo>
                  <a:lnTo>
                    <a:pt x="57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="" xmlns:a16="http://schemas.microsoft.com/office/drawing/2014/main" id="{BCC1FBE2-5451-C045-9884-E778F165F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601" y="3486150"/>
              <a:ext cx="49213" cy="49213"/>
            </a:xfrm>
            <a:custGeom>
              <a:avLst/>
              <a:gdLst>
                <a:gd name="T0" fmla="*/ 31 w 62"/>
                <a:gd name="T1" fmla="*/ 0 h 63"/>
                <a:gd name="T2" fmla="*/ 43 w 62"/>
                <a:gd name="T3" fmla="*/ 2 h 63"/>
                <a:gd name="T4" fmla="*/ 53 w 62"/>
                <a:gd name="T5" fmla="*/ 9 h 63"/>
                <a:gd name="T6" fmla="*/ 60 w 62"/>
                <a:gd name="T7" fmla="*/ 19 h 63"/>
                <a:gd name="T8" fmla="*/ 62 w 62"/>
                <a:gd name="T9" fmla="*/ 31 h 63"/>
                <a:gd name="T10" fmla="*/ 60 w 62"/>
                <a:gd name="T11" fmla="*/ 44 h 63"/>
                <a:gd name="T12" fmla="*/ 53 w 62"/>
                <a:gd name="T13" fmla="*/ 54 h 63"/>
                <a:gd name="T14" fmla="*/ 43 w 62"/>
                <a:gd name="T15" fmla="*/ 60 h 63"/>
                <a:gd name="T16" fmla="*/ 31 w 62"/>
                <a:gd name="T17" fmla="*/ 63 h 63"/>
                <a:gd name="T18" fmla="*/ 19 w 62"/>
                <a:gd name="T19" fmla="*/ 60 h 63"/>
                <a:gd name="T20" fmla="*/ 9 w 62"/>
                <a:gd name="T21" fmla="*/ 54 h 63"/>
                <a:gd name="T22" fmla="*/ 2 w 62"/>
                <a:gd name="T23" fmla="*/ 44 h 63"/>
                <a:gd name="T24" fmla="*/ 0 w 62"/>
                <a:gd name="T25" fmla="*/ 31 h 63"/>
                <a:gd name="T26" fmla="*/ 2 w 62"/>
                <a:gd name="T27" fmla="*/ 19 h 63"/>
                <a:gd name="T28" fmla="*/ 9 w 62"/>
                <a:gd name="T29" fmla="*/ 9 h 63"/>
                <a:gd name="T30" fmla="*/ 19 w 62"/>
                <a:gd name="T31" fmla="*/ 2 h 63"/>
                <a:gd name="T32" fmla="*/ 31 w 62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63">
                  <a:moveTo>
                    <a:pt x="31" y="0"/>
                  </a:moveTo>
                  <a:lnTo>
                    <a:pt x="43" y="2"/>
                  </a:lnTo>
                  <a:lnTo>
                    <a:pt x="53" y="9"/>
                  </a:lnTo>
                  <a:lnTo>
                    <a:pt x="60" y="19"/>
                  </a:lnTo>
                  <a:lnTo>
                    <a:pt x="62" y="31"/>
                  </a:lnTo>
                  <a:lnTo>
                    <a:pt x="60" y="44"/>
                  </a:lnTo>
                  <a:lnTo>
                    <a:pt x="53" y="54"/>
                  </a:lnTo>
                  <a:lnTo>
                    <a:pt x="43" y="60"/>
                  </a:lnTo>
                  <a:lnTo>
                    <a:pt x="31" y="63"/>
                  </a:lnTo>
                  <a:lnTo>
                    <a:pt x="19" y="60"/>
                  </a:lnTo>
                  <a:lnTo>
                    <a:pt x="9" y="54"/>
                  </a:lnTo>
                  <a:lnTo>
                    <a:pt x="2" y="44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9" y="9"/>
                  </a:lnTo>
                  <a:lnTo>
                    <a:pt x="19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6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="" xmlns:a16="http://schemas.microsoft.com/office/drawing/2014/main" id="{022DA258-8A96-FC4B-8F84-1EE7D52EB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888" y="3500438"/>
              <a:ext cx="22225" cy="22225"/>
            </a:xfrm>
            <a:custGeom>
              <a:avLst/>
              <a:gdLst>
                <a:gd name="T0" fmla="*/ 14 w 28"/>
                <a:gd name="T1" fmla="*/ 0 h 28"/>
                <a:gd name="T2" fmla="*/ 18 w 28"/>
                <a:gd name="T3" fmla="*/ 0 h 28"/>
                <a:gd name="T4" fmla="*/ 23 w 28"/>
                <a:gd name="T5" fmla="*/ 2 h 28"/>
                <a:gd name="T6" fmla="*/ 25 w 28"/>
                <a:gd name="T7" fmla="*/ 5 h 28"/>
                <a:gd name="T8" fmla="*/ 27 w 28"/>
                <a:gd name="T9" fmla="*/ 9 h 28"/>
                <a:gd name="T10" fmla="*/ 28 w 28"/>
                <a:gd name="T11" fmla="*/ 13 h 28"/>
                <a:gd name="T12" fmla="*/ 27 w 28"/>
                <a:gd name="T13" fmla="*/ 18 h 28"/>
                <a:gd name="T14" fmla="*/ 25 w 28"/>
                <a:gd name="T15" fmla="*/ 21 h 28"/>
                <a:gd name="T16" fmla="*/ 23 w 28"/>
                <a:gd name="T17" fmla="*/ 24 h 28"/>
                <a:gd name="T18" fmla="*/ 18 w 28"/>
                <a:gd name="T19" fmla="*/ 27 h 28"/>
                <a:gd name="T20" fmla="*/ 14 w 28"/>
                <a:gd name="T21" fmla="*/ 28 h 28"/>
                <a:gd name="T22" fmla="*/ 9 w 28"/>
                <a:gd name="T23" fmla="*/ 27 h 28"/>
                <a:gd name="T24" fmla="*/ 6 w 28"/>
                <a:gd name="T25" fmla="*/ 24 h 28"/>
                <a:gd name="T26" fmla="*/ 3 w 28"/>
                <a:gd name="T27" fmla="*/ 21 h 28"/>
                <a:gd name="T28" fmla="*/ 0 w 28"/>
                <a:gd name="T29" fmla="*/ 18 h 28"/>
                <a:gd name="T30" fmla="*/ 0 w 28"/>
                <a:gd name="T31" fmla="*/ 13 h 28"/>
                <a:gd name="T32" fmla="*/ 0 w 28"/>
                <a:gd name="T33" fmla="*/ 9 h 28"/>
                <a:gd name="T34" fmla="*/ 3 w 28"/>
                <a:gd name="T35" fmla="*/ 5 h 28"/>
                <a:gd name="T36" fmla="*/ 6 w 28"/>
                <a:gd name="T37" fmla="*/ 2 h 28"/>
                <a:gd name="T38" fmla="*/ 9 w 28"/>
                <a:gd name="T39" fmla="*/ 0 h 28"/>
                <a:gd name="T40" fmla="*/ 14 w 28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lnTo>
                    <a:pt x="18" y="0"/>
                  </a:lnTo>
                  <a:lnTo>
                    <a:pt x="23" y="2"/>
                  </a:lnTo>
                  <a:lnTo>
                    <a:pt x="25" y="5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27" y="18"/>
                  </a:lnTo>
                  <a:lnTo>
                    <a:pt x="25" y="21"/>
                  </a:lnTo>
                  <a:lnTo>
                    <a:pt x="23" y="24"/>
                  </a:lnTo>
                  <a:lnTo>
                    <a:pt x="18" y="27"/>
                  </a:lnTo>
                  <a:lnTo>
                    <a:pt x="14" y="28"/>
                  </a:lnTo>
                  <a:lnTo>
                    <a:pt x="9" y="27"/>
                  </a:lnTo>
                  <a:lnTo>
                    <a:pt x="6" y="24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9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="" xmlns:a16="http://schemas.microsoft.com/office/drawing/2014/main" id="{55C7900D-9DA4-184D-A3A8-3E718CC75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3492500"/>
              <a:ext cx="15875" cy="15875"/>
            </a:xfrm>
            <a:custGeom>
              <a:avLst/>
              <a:gdLst>
                <a:gd name="T0" fmla="*/ 11 w 21"/>
                <a:gd name="T1" fmla="*/ 0 h 21"/>
                <a:gd name="T2" fmla="*/ 14 w 21"/>
                <a:gd name="T3" fmla="*/ 1 h 21"/>
                <a:gd name="T4" fmla="*/ 18 w 21"/>
                <a:gd name="T5" fmla="*/ 3 h 21"/>
                <a:gd name="T6" fmla="*/ 20 w 21"/>
                <a:gd name="T7" fmla="*/ 6 h 21"/>
                <a:gd name="T8" fmla="*/ 21 w 21"/>
                <a:gd name="T9" fmla="*/ 11 h 21"/>
                <a:gd name="T10" fmla="*/ 20 w 21"/>
                <a:gd name="T11" fmla="*/ 14 h 21"/>
                <a:gd name="T12" fmla="*/ 18 w 21"/>
                <a:gd name="T13" fmla="*/ 18 h 21"/>
                <a:gd name="T14" fmla="*/ 14 w 21"/>
                <a:gd name="T15" fmla="*/ 20 h 21"/>
                <a:gd name="T16" fmla="*/ 11 w 21"/>
                <a:gd name="T17" fmla="*/ 21 h 21"/>
                <a:gd name="T18" fmla="*/ 6 w 21"/>
                <a:gd name="T19" fmla="*/ 20 h 21"/>
                <a:gd name="T20" fmla="*/ 3 w 21"/>
                <a:gd name="T21" fmla="*/ 18 h 21"/>
                <a:gd name="T22" fmla="*/ 1 w 21"/>
                <a:gd name="T23" fmla="*/ 14 h 21"/>
                <a:gd name="T24" fmla="*/ 0 w 21"/>
                <a:gd name="T25" fmla="*/ 11 h 21"/>
                <a:gd name="T26" fmla="*/ 1 w 21"/>
                <a:gd name="T27" fmla="*/ 6 h 21"/>
                <a:gd name="T28" fmla="*/ 3 w 21"/>
                <a:gd name="T29" fmla="*/ 3 h 21"/>
                <a:gd name="T30" fmla="*/ 6 w 21"/>
                <a:gd name="T31" fmla="*/ 1 h 21"/>
                <a:gd name="T32" fmla="*/ 11 w 21"/>
                <a:gd name="T3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1">
                  <a:moveTo>
                    <a:pt x="11" y="0"/>
                  </a:moveTo>
                  <a:lnTo>
                    <a:pt x="14" y="1"/>
                  </a:lnTo>
                  <a:lnTo>
                    <a:pt x="18" y="3"/>
                  </a:lnTo>
                  <a:lnTo>
                    <a:pt x="20" y="6"/>
                  </a:lnTo>
                  <a:lnTo>
                    <a:pt x="21" y="11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4" y="20"/>
                  </a:lnTo>
                  <a:lnTo>
                    <a:pt x="11" y="21"/>
                  </a:lnTo>
                  <a:lnTo>
                    <a:pt x="6" y="20"/>
                  </a:lnTo>
                  <a:lnTo>
                    <a:pt x="3" y="18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1" y="6"/>
                  </a:lnTo>
                  <a:lnTo>
                    <a:pt x="3" y="3"/>
                  </a:lnTo>
                  <a:lnTo>
                    <a:pt x="6" y="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="" xmlns:a16="http://schemas.microsoft.com/office/drawing/2014/main" id="{65BB80D5-D677-BC4F-A3C8-4EB9DC6D7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88" y="3514725"/>
              <a:ext cx="11113" cy="12700"/>
            </a:xfrm>
            <a:custGeom>
              <a:avLst/>
              <a:gdLst>
                <a:gd name="T0" fmla="*/ 8 w 15"/>
                <a:gd name="T1" fmla="*/ 0 h 15"/>
                <a:gd name="T2" fmla="*/ 10 w 15"/>
                <a:gd name="T3" fmla="*/ 1 h 15"/>
                <a:gd name="T4" fmla="*/ 13 w 15"/>
                <a:gd name="T5" fmla="*/ 2 h 15"/>
                <a:gd name="T6" fmla="*/ 15 w 15"/>
                <a:gd name="T7" fmla="*/ 4 h 15"/>
                <a:gd name="T8" fmla="*/ 15 w 15"/>
                <a:gd name="T9" fmla="*/ 8 h 15"/>
                <a:gd name="T10" fmla="*/ 15 w 15"/>
                <a:gd name="T11" fmla="*/ 11 h 15"/>
                <a:gd name="T12" fmla="*/ 13 w 15"/>
                <a:gd name="T13" fmla="*/ 13 h 15"/>
                <a:gd name="T14" fmla="*/ 10 w 15"/>
                <a:gd name="T15" fmla="*/ 14 h 15"/>
                <a:gd name="T16" fmla="*/ 8 w 15"/>
                <a:gd name="T17" fmla="*/ 15 h 15"/>
                <a:gd name="T18" fmla="*/ 5 w 15"/>
                <a:gd name="T19" fmla="*/ 14 h 15"/>
                <a:gd name="T20" fmla="*/ 2 w 15"/>
                <a:gd name="T21" fmla="*/ 13 h 15"/>
                <a:gd name="T22" fmla="*/ 0 w 15"/>
                <a:gd name="T23" fmla="*/ 11 h 15"/>
                <a:gd name="T24" fmla="*/ 0 w 15"/>
                <a:gd name="T25" fmla="*/ 8 h 15"/>
                <a:gd name="T26" fmla="*/ 0 w 15"/>
                <a:gd name="T27" fmla="*/ 4 h 15"/>
                <a:gd name="T28" fmla="*/ 2 w 15"/>
                <a:gd name="T29" fmla="*/ 2 h 15"/>
                <a:gd name="T30" fmla="*/ 5 w 15"/>
                <a:gd name="T31" fmla="*/ 1 h 15"/>
                <a:gd name="T32" fmla="*/ 8 w 15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lnTo>
                    <a:pt x="10" y="1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5" y="11"/>
                  </a:lnTo>
                  <a:lnTo>
                    <a:pt x="13" y="13"/>
                  </a:lnTo>
                  <a:lnTo>
                    <a:pt x="10" y="14"/>
                  </a:lnTo>
                  <a:lnTo>
                    <a:pt x="8" y="15"/>
                  </a:lnTo>
                  <a:lnTo>
                    <a:pt x="5" y="14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="" xmlns:a16="http://schemas.microsoft.com/office/drawing/2014/main" id="{91D18A50-614D-A842-9758-8D908733D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051" y="3481388"/>
              <a:ext cx="96838" cy="55563"/>
            </a:xfrm>
            <a:custGeom>
              <a:avLst/>
              <a:gdLst>
                <a:gd name="T0" fmla="*/ 47 w 120"/>
                <a:gd name="T1" fmla="*/ 0 h 71"/>
                <a:gd name="T2" fmla="*/ 65 w 120"/>
                <a:gd name="T3" fmla="*/ 1 h 71"/>
                <a:gd name="T4" fmla="*/ 80 w 120"/>
                <a:gd name="T5" fmla="*/ 6 h 71"/>
                <a:gd name="T6" fmla="*/ 94 w 120"/>
                <a:gd name="T7" fmla="*/ 13 h 71"/>
                <a:gd name="T8" fmla="*/ 105 w 120"/>
                <a:gd name="T9" fmla="*/ 22 h 71"/>
                <a:gd name="T10" fmla="*/ 114 w 120"/>
                <a:gd name="T11" fmla="*/ 29 h 71"/>
                <a:gd name="T12" fmla="*/ 118 w 120"/>
                <a:gd name="T13" fmla="*/ 35 h 71"/>
                <a:gd name="T14" fmla="*/ 120 w 120"/>
                <a:gd name="T15" fmla="*/ 37 h 71"/>
                <a:gd name="T16" fmla="*/ 119 w 120"/>
                <a:gd name="T17" fmla="*/ 39 h 71"/>
                <a:gd name="T18" fmla="*/ 115 w 120"/>
                <a:gd name="T19" fmla="*/ 44 h 71"/>
                <a:gd name="T20" fmla="*/ 108 w 120"/>
                <a:gd name="T21" fmla="*/ 51 h 71"/>
                <a:gd name="T22" fmla="*/ 98 w 120"/>
                <a:gd name="T23" fmla="*/ 58 h 71"/>
                <a:gd name="T24" fmla="*/ 82 w 120"/>
                <a:gd name="T25" fmla="*/ 65 h 71"/>
                <a:gd name="T26" fmla="*/ 63 w 120"/>
                <a:gd name="T27" fmla="*/ 70 h 71"/>
                <a:gd name="T28" fmla="*/ 43 w 120"/>
                <a:gd name="T29" fmla="*/ 71 h 71"/>
                <a:gd name="T30" fmla="*/ 28 w 120"/>
                <a:gd name="T31" fmla="*/ 70 h 71"/>
                <a:gd name="T32" fmla="*/ 15 w 120"/>
                <a:gd name="T33" fmla="*/ 67 h 71"/>
                <a:gd name="T34" fmla="*/ 6 w 120"/>
                <a:gd name="T35" fmla="*/ 64 h 71"/>
                <a:gd name="T36" fmla="*/ 2 w 120"/>
                <a:gd name="T37" fmla="*/ 61 h 71"/>
                <a:gd name="T38" fmla="*/ 0 w 120"/>
                <a:gd name="T39" fmla="*/ 60 h 71"/>
                <a:gd name="T40" fmla="*/ 0 w 120"/>
                <a:gd name="T41" fmla="*/ 57 h 71"/>
                <a:gd name="T42" fmla="*/ 1 w 120"/>
                <a:gd name="T43" fmla="*/ 53 h 71"/>
                <a:gd name="T44" fmla="*/ 2 w 120"/>
                <a:gd name="T45" fmla="*/ 45 h 71"/>
                <a:gd name="T46" fmla="*/ 4 w 120"/>
                <a:gd name="T47" fmla="*/ 37 h 71"/>
                <a:gd name="T48" fmla="*/ 7 w 120"/>
                <a:gd name="T49" fmla="*/ 27 h 71"/>
                <a:gd name="T50" fmla="*/ 13 w 120"/>
                <a:gd name="T51" fmla="*/ 18 h 71"/>
                <a:gd name="T52" fmla="*/ 21 w 120"/>
                <a:gd name="T53" fmla="*/ 10 h 71"/>
                <a:gd name="T54" fmla="*/ 32 w 120"/>
                <a:gd name="T55" fmla="*/ 5 h 71"/>
                <a:gd name="T56" fmla="*/ 47 w 120"/>
                <a:gd name="T5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0" h="71">
                  <a:moveTo>
                    <a:pt x="47" y="0"/>
                  </a:moveTo>
                  <a:lnTo>
                    <a:pt x="65" y="1"/>
                  </a:lnTo>
                  <a:lnTo>
                    <a:pt x="80" y="6"/>
                  </a:lnTo>
                  <a:lnTo>
                    <a:pt x="94" y="13"/>
                  </a:lnTo>
                  <a:lnTo>
                    <a:pt x="105" y="22"/>
                  </a:lnTo>
                  <a:lnTo>
                    <a:pt x="114" y="29"/>
                  </a:lnTo>
                  <a:lnTo>
                    <a:pt x="118" y="35"/>
                  </a:lnTo>
                  <a:lnTo>
                    <a:pt x="120" y="37"/>
                  </a:lnTo>
                  <a:lnTo>
                    <a:pt x="119" y="39"/>
                  </a:lnTo>
                  <a:lnTo>
                    <a:pt x="115" y="44"/>
                  </a:lnTo>
                  <a:lnTo>
                    <a:pt x="108" y="51"/>
                  </a:lnTo>
                  <a:lnTo>
                    <a:pt x="98" y="58"/>
                  </a:lnTo>
                  <a:lnTo>
                    <a:pt x="82" y="65"/>
                  </a:lnTo>
                  <a:lnTo>
                    <a:pt x="63" y="70"/>
                  </a:lnTo>
                  <a:lnTo>
                    <a:pt x="43" y="71"/>
                  </a:lnTo>
                  <a:lnTo>
                    <a:pt x="28" y="70"/>
                  </a:lnTo>
                  <a:lnTo>
                    <a:pt x="15" y="67"/>
                  </a:lnTo>
                  <a:lnTo>
                    <a:pt x="6" y="64"/>
                  </a:lnTo>
                  <a:lnTo>
                    <a:pt x="2" y="61"/>
                  </a:lnTo>
                  <a:lnTo>
                    <a:pt x="0" y="60"/>
                  </a:lnTo>
                  <a:lnTo>
                    <a:pt x="0" y="57"/>
                  </a:lnTo>
                  <a:lnTo>
                    <a:pt x="1" y="53"/>
                  </a:lnTo>
                  <a:lnTo>
                    <a:pt x="2" y="45"/>
                  </a:lnTo>
                  <a:lnTo>
                    <a:pt x="4" y="37"/>
                  </a:lnTo>
                  <a:lnTo>
                    <a:pt x="7" y="27"/>
                  </a:lnTo>
                  <a:lnTo>
                    <a:pt x="13" y="18"/>
                  </a:lnTo>
                  <a:lnTo>
                    <a:pt x="21" y="10"/>
                  </a:lnTo>
                  <a:lnTo>
                    <a:pt x="32" y="5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="" xmlns:a16="http://schemas.microsoft.com/office/drawing/2014/main" id="{272605E0-14EF-C04D-A3EB-778FEF54A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051" y="3479800"/>
              <a:ext cx="96838" cy="49213"/>
            </a:xfrm>
            <a:custGeom>
              <a:avLst/>
              <a:gdLst>
                <a:gd name="T0" fmla="*/ 63 w 120"/>
                <a:gd name="T1" fmla="*/ 0 h 62"/>
                <a:gd name="T2" fmla="*/ 87 w 120"/>
                <a:gd name="T3" fmla="*/ 8 h 62"/>
                <a:gd name="T4" fmla="*/ 99 w 120"/>
                <a:gd name="T5" fmla="*/ 16 h 62"/>
                <a:gd name="T6" fmla="*/ 109 w 120"/>
                <a:gd name="T7" fmla="*/ 25 h 62"/>
                <a:gd name="T8" fmla="*/ 117 w 120"/>
                <a:gd name="T9" fmla="*/ 34 h 62"/>
                <a:gd name="T10" fmla="*/ 120 w 120"/>
                <a:gd name="T11" fmla="*/ 38 h 62"/>
                <a:gd name="T12" fmla="*/ 120 w 120"/>
                <a:gd name="T13" fmla="*/ 39 h 62"/>
                <a:gd name="T14" fmla="*/ 117 w 120"/>
                <a:gd name="T15" fmla="*/ 36 h 62"/>
                <a:gd name="T16" fmla="*/ 111 w 120"/>
                <a:gd name="T17" fmla="*/ 31 h 62"/>
                <a:gd name="T18" fmla="*/ 100 w 120"/>
                <a:gd name="T19" fmla="*/ 22 h 62"/>
                <a:gd name="T20" fmla="*/ 90 w 120"/>
                <a:gd name="T21" fmla="*/ 16 h 62"/>
                <a:gd name="T22" fmla="*/ 77 w 120"/>
                <a:gd name="T23" fmla="*/ 9 h 62"/>
                <a:gd name="T24" fmla="*/ 61 w 120"/>
                <a:gd name="T25" fmla="*/ 6 h 62"/>
                <a:gd name="T26" fmla="*/ 53 w 120"/>
                <a:gd name="T27" fmla="*/ 6 h 62"/>
                <a:gd name="T28" fmla="*/ 49 w 120"/>
                <a:gd name="T29" fmla="*/ 6 h 62"/>
                <a:gd name="T30" fmla="*/ 48 w 120"/>
                <a:gd name="T31" fmla="*/ 6 h 62"/>
                <a:gd name="T32" fmla="*/ 48 w 120"/>
                <a:gd name="T33" fmla="*/ 6 h 62"/>
                <a:gd name="T34" fmla="*/ 38 w 120"/>
                <a:gd name="T35" fmla="*/ 8 h 62"/>
                <a:gd name="T36" fmla="*/ 24 w 120"/>
                <a:gd name="T37" fmla="*/ 15 h 62"/>
                <a:gd name="T38" fmla="*/ 14 w 120"/>
                <a:gd name="T39" fmla="*/ 24 h 62"/>
                <a:gd name="T40" fmla="*/ 9 w 120"/>
                <a:gd name="T41" fmla="*/ 35 h 62"/>
                <a:gd name="T42" fmla="*/ 4 w 120"/>
                <a:gd name="T43" fmla="*/ 45 h 62"/>
                <a:gd name="T44" fmla="*/ 1 w 120"/>
                <a:gd name="T45" fmla="*/ 55 h 62"/>
                <a:gd name="T46" fmla="*/ 0 w 120"/>
                <a:gd name="T47" fmla="*/ 60 h 62"/>
                <a:gd name="T48" fmla="*/ 0 w 120"/>
                <a:gd name="T49" fmla="*/ 62 h 62"/>
                <a:gd name="T50" fmla="*/ 0 w 120"/>
                <a:gd name="T51" fmla="*/ 58 h 62"/>
                <a:gd name="T52" fmla="*/ 0 w 120"/>
                <a:gd name="T53" fmla="*/ 50 h 62"/>
                <a:gd name="T54" fmla="*/ 2 w 120"/>
                <a:gd name="T55" fmla="*/ 38 h 62"/>
                <a:gd name="T56" fmla="*/ 5 w 120"/>
                <a:gd name="T57" fmla="*/ 27 h 62"/>
                <a:gd name="T58" fmla="*/ 13 w 120"/>
                <a:gd name="T59" fmla="*/ 16 h 62"/>
                <a:gd name="T60" fmla="*/ 21 w 120"/>
                <a:gd name="T61" fmla="*/ 9 h 62"/>
                <a:gd name="T62" fmla="*/ 38 w 120"/>
                <a:gd name="T6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62">
                  <a:moveTo>
                    <a:pt x="49" y="0"/>
                  </a:moveTo>
                  <a:lnTo>
                    <a:pt x="63" y="0"/>
                  </a:lnTo>
                  <a:lnTo>
                    <a:pt x="80" y="5"/>
                  </a:lnTo>
                  <a:lnTo>
                    <a:pt x="87" y="8"/>
                  </a:lnTo>
                  <a:lnTo>
                    <a:pt x="94" y="12"/>
                  </a:lnTo>
                  <a:lnTo>
                    <a:pt x="99" y="16"/>
                  </a:lnTo>
                  <a:lnTo>
                    <a:pt x="104" y="20"/>
                  </a:lnTo>
                  <a:lnTo>
                    <a:pt x="109" y="25"/>
                  </a:lnTo>
                  <a:lnTo>
                    <a:pt x="114" y="30"/>
                  </a:lnTo>
                  <a:lnTo>
                    <a:pt x="117" y="34"/>
                  </a:lnTo>
                  <a:lnTo>
                    <a:pt x="118" y="37"/>
                  </a:lnTo>
                  <a:lnTo>
                    <a:pt x="120" y="38"/>
                  </a:lnTo>
                  <a:lnTo>
                    <a:pt x="120" y="39"/>
                  </a:lnTo>
                  <a:lnTo>
                    <a:pt x="120" y="39"/>
                  </a:lnTo>
                  <a:lnTo>
                    <a:pt x="119" y="38"/>
                  </a:lnTo>
                  <a:lnTo>
                    <a:pt x="117" y="36"/>
                  </a:lnTo>
                  <a:lnTo>
                    <a:pt x="115" y="35"/>
                  </a:lnTo>
                  <a:lnTo>
                    <a:pt x="111" y="31"/>
                  </a:lnTo>
                  <a:lnTo>
                    <a:pt x="107" y="27"/>
                  </a:lnTo>
                  <a:lnTo>
                    <a:pt x="100" y="22"/>
                  </a:lnTo>
                  <a:lnTo>
                    <a:pt x="96" y="19"/>
                  </a:lnTo>
                  <a:lnTo>
                    <a:pt x="90" y="16"/>
                  </a:lnTo>
                  <a:lnTo>
                    <a:pt x="84" y="12"/>
                  </a:lnTo>
                  <a:lnTo>
                    <a:pt x="77" y="9"/>
                  </a:lnTo>
                  <a:lnTo>
                    <a:pt x="69" y="7"/>
                  </a:lnTo>
                  <a:lnTo>
                    <a:pt x="61" y="6"/>
                  </a:lnTo>
                  <a:lnTo>
                    <a:pt x="58" y="6"/>
                  </a:lnTo>
                  <a:lnTo>
                    <a:pt x="53" y="6"/>
                  </a:lnTo>
                  <a:lnTo>
                    <a:pt x="51" y="6"/>
                  </a:lnTo>
                  <a:lnTo>
                    <a:pt x="49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5" y="6"/>
                  </a:lnTo>
                  <a:lnTo>
                    <a:pt x="38" y="8"/>
                  </a:lnTo>
                  <a:lnTo>
                    <a:pt x="30" y="10"/>
                  </a:lnTo>
                  <a:lnTo>
                    <a:pt x="24" y="15"/>
                  </a:lnTo>
                  <a:lnTo>
                    <a:pt x="19" y="19"/>
                  </a:lnTo>
                  <a:lnTo>
                    <a:pt x="14" y="24"/>
                  </a:lnTo>
                  <a:lnTo>
                    <a:pt x="11" y="29"/>
                  </a:lnTo>
                  <a:lnTo>
                    <a:pt x="9" y="35"/>
                  </a:lnTo>
                  <a:lnTo>
                    <a:pt x="6" y="39"/>
                  </a:lnTo>
                  <a:lnTo>
                    <a:pt x="4" y="45"/>
                  </a:lnTo>
                  <a:lnTo>
                    <a:pt x="2" y="50"/>
                  </a:lnTo>
                  <a:lnTo>
                    <a:pt x="1" y="55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1" y="45"/>
                  </a:lnTo>
                  <a:lnTo>
                    <a:pt x="2" y="38"/>
                  </a:lnTo>
                  <a:lnTo>
                    <a:pt x="3" y="32"/>
                  </a:lnTo>
                  <a:lnTo>
                    <a:pt x="5" y="27"/>
                  </a:lnTo>
                  <a:lnTo>
                    <a:pt x="9" y="21"/>
                  </a:lnTo>
                  <a:lnTo>
                    <a:pt x="13" y="16"/>
                  </a:lnTo>
                  <a:lnTo>
                    <a:pt x="15" y="13"/>
                  </a:lnTo>
                  <a:lnTo>
                    <a:pt x="21" y="9"/>
                  </a:lnTo>
                  <a:lnTo>
                    <a:pt x="28" y="6"/>
                  </a:lnTo>
                  <a:lnTo>
                    <a:pt x="38" y="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="" xmlns:a16="http://schemas.microsoft.com/office/drawing/2014/main" id="{55E06B20-A353-2F40-8A68-216EA3DC0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5338" y="3486150"/>
              <a:ext cx="50800" cy="49213"/>
            </a:xfrm>
            <a:custGeom>
              <a:avLst/>
              <a:gdLst>
                <a:gd name="T0" fmla="*/ 32 w 63"/>
                <a:gd name="T1" fmla="*/ 0 h 63"/>
                <a:gd name="T2" fmla="*/ 43 w 63"/>
                <a:gd name="T3" fmla="*/ 2 h 63"/>
                <a:gd name="T4" fmla="*/ 53 w 63"/>
                <a:gd name="T5" fmla="*/ 9 h 63"/>
                <a:gd name="T6" fmla="*/ 60 w 63"/>
                <a:gd name="T7" fmla="*/ 19 h 63"/>
                <a:gd name="T8" fmla="*/ 63 w 63"/>
                <a:gd name="T9" fmla="*/ 31 h 63"/>
                <a:gd name="T10" fmla="*/ 60 w 63"/>
                <a:gd name="T11" fmla="*/ 44 h 63"/>
                <a:gd name="T12" fmla="*/ 53 w 63"/>
                <a:gd name="T13" fmla="*/ 54 h 63"/>
                <a:gd name="T14" fmla="*/ 43 w 63"/>
                <a:gd name="T15" fmla="*/ 60 h 63"/>
                <a:gd name="T16" fmla="*/ 32 w 63"/>
                <a:gd name="T17" fmla="*/ 63 h 63"/>
                <a:gd name="T18" fmla="*/ 20 w 63"/>
                <a:gd name="T19" fmla="*/ 60 h 63"/>
                <a:gd name="T20" fmla="*/ 10 w 63"/>
                <a:gd name="T21" fmla="*/ 54 h 63"/>
                <a:gd name="T22" fmla="*/ 3 w 63"/>
                <a:gd name="T23" fmla="*/ 44 h 63"/>
                <a:gd name="T24" fmla="*/ 0 w 63"/>
                <a:gd name="T25" fmla="*/ 31 h 63"/>
                <a:gd name="T26" fmla="*/ 3 w 63"/>
                <a:gd name="T27" fmla="*/ 19 h 63"/>
                <a:gd name="T28" fmla="*/ 10 w 63"/>
                <a:gd name="T29" fmla="*/ 9 h 63"/>
                <a:gd name="T30" fmla="*/ 20 w 63"/>
                <a:gd name="T31" fmla="*/ 2 h 63"/>
                <a:gd name="T32" fmla="*/ 32 w 63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3">
                  <a:moveTo>
                    <a:pt x="32" y="0"/>
                  </a:moveTo>
                  <a:lnTo>
                    <a:pt x="43" y="2"/>
                  </a:lnTo>
                  <a:lnTo>
                    <a:pt x="53" y="9"/>
                  </a:lnTo>
                  <a:lnTo>
                    <a:pt x="60" y="19"/>
                  </a:lnTo>
                  <a:lnTo>
                    <a:pt x="63" y="31"/>
                  </a:lnTo>
                  <a:lnTo>
                    <a:pt x="60" y="44"/>
                  </a:lnTo>
                  <a:lnTo>
                    <a:pt x="53" y="54"/>
                  </a:lnTo>
                  <a:lnTo>
                    <a:pt x="43" y="60"/>
                  </a:lnTo>
                  <a:lnTo>
                    <a:pt x="32" y="63"/>
                  </a:lnTo>
                  <a:lnTo>
                    <a:pt x="20" y="60"/>
                  </a:lnTo>
                  <a:lnTo>
                    <a:pt x="10" y="54"/>
                  </a:lnTo>
                  <a:lnTo>
                    <a:pt x="3" y="44"/>
                  </a:lnTo>
                  <a:lnTo>
                    <a:pt x="0" y="31"/>
                  </a:lnTo>
                  <a:lnTo>
                    <a:pt x="3" y="19"/>
                  </a:lnTo>
                  <a:lnTo>
                    <a:pt x="10" y="9"/>
                  </a:lnTo>
                  <a:lnTo>
                    <a:pt x="20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6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="" xmlns:a16="http://schemas.microsoft.com/office/drawing/2014/main" id="{BD8F30CD-1B4A-1440-8EAD-4CEE22B3D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626" y="3500438"/>
              <a:ext cx="22225" cy="22225"/>
            </a:xfrm>
            <a:custGeom>
              <a:avLst/>
              <a:gdLst>
                <a:gd name="T0" fmla="*/ 15 w 28"/>
                <a:gd name="T1" fmla="*/ 0 h 28"/>
                <a:gd name="T2" fmla="*/ 18 w 28"/>
                <a:gd name="T3" fmla="*/ 0 h 28"/>
                <a:gd name="T4" fmla="*/ 23 w 28"/>
                <a:gd name="T5" fmla="*/ 2 h 28"/>
                <a:gd name="T6" fmla="*/ 26 w 28"/>
                <a:gd name="T7" fmla="*/ 5 h 28"/>
                <a:gd name="T8" fmla="*/ 27 w 28"/>
                <a:gd name="T9" fmla="*/ 9 h 28"/>
                <a:gd name="T10" fmla="*/ 28 w 28"/>
                <a:gd name="T11" fmla="*/ 13 h 28"/>
                <a:gd name="T12" fmla="*/ 27 w 28"/>
                <a:gd name="T13" fmla="*/ 18 h 28"/>
                <a:gd name="T14" fmla="*/ 26 w 28"/>
                <a:gd name="T15" fmla="*/ 21 h 28"/>
                <a:gd name="T16" fmla="*/ 23 w 28"/>
                <a:gd name="T17" fmla="*/ 24 h 28"/>
                <a:gd name="T18" fmla="*/ 18 w 28"/>
                <a:gd name="T19" fmla="*/ 27 h 28"/>
                <a:gd name="T20" fmla="*/ 15 w 28"/>
                <a:gd name="T21" fmla="*/ 28 h 28"/>
                <a:gd name="T22" fmla="*/ 10 w 28"/>
                <a:gd name="T23" fmla="*/ 27 h 28"/>
                <a:gd name="T24" fmla="*/ 6 w 28"/>
                <a:gd name="T25" fmla="*/ 24 h 28"/>
                <a:gd name="T26" fmla="*/ 3 w 28"/>
                <a:gd name="T27" fmla="*/ 21 h 28"/>
                <a:gd name="T28" fmla="*/ 2 w 28"/>
                <a:gd name="T29" fmla="*/ 18 h 28"/>
                <a:gd name="T30" fmla="*/ 0 w 28"/>
                <a:gd name="T31" fmla="*/ 13 h 28"/>
                <a:gd name="T32" fmla="*/ 2 w 28"/>
                <a:gd name="T33" fmla="*/ 9 h 28"/>
                <a:gd name="T34" fmla="*/ 3 w 28"/>
                <a:gd name="T35" fmla="*/ 5 h 28"/>
                <a:gd name="T36" fmla="*/ 6 w 28"/>
                <a:gd name="T37" fmla="*/ 2 h 28"/>
                <a:gd name="T38" fmla="*/ 10 w 28"/>
                <a:gd name="T39" fmla="*/ 0 h 28"/>
                <a:gd name="T40" fmla="*/ 15 w 28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8">
                  <a:moveTo>
                    <a:pt x="15" y="0"/>
                  </a:moveTo>
                  <a:lnTo>
                    <a:pt x="18" y="0"/>
                  </a:lnTo>
                  <a:lnTo>
                    <a:pt x="23" y="2"/>
                  </a:lnTo>
                  <a:lnTo>
                    <a:pt x="26" y="5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27" y="18"/>
                  </a:lnTo>
                  <a:lnTo>
                    <a:pt x="26" y="21"/>
                  </a:lnTo>
                  <a:lnTo>
                    <a:pt x="23" y="24"/>
                  </a:lnTo>
                  <a:lnTo>
                    <a:pt x="18" y="27"/>
                  </a:lnTo>
                  <a:lnTo>
                    <a:pt x="15" y="28"/>
                  </a:lnTo>
                  <a:lnTo>
                    <a:pt x="10" y="27"/>
                  </a:lnTo>
                  <a:lnTo>
                    <a:pt x="6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="" xmlns:a16="http://schemas.microsoft.com/office/drawing/2014/main" id="{43C261D8-F1B0-DE4D-800E-A56833726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0738" y="3492500"/>
              <a:ext cx="17463" cy="15875"/>
            </a:xfrm>
            <a:custGeom>
              <a:avLst/>
              <a:gdLst>
                <a:gd name="T0" fmla="*/ 10 w 20"/>
                <a:gd name="T1" fmla="*/ 0 h 21"/>
                <a:gd name="T2" fmla="*/ 15 w 20"/>
                <a:gd name="T3" fmla="*/ 1 h 21"/>
                <a:gd name="T4" fmla="*/ 18 w 20"/>
                <a:gd name="T5" fmla="*/ 3 h 21"/>
                <a:gd name="T6" fmla="*/ 20 w 20"/>
                <a:gd name="T7" fmla="*/ 6 h 21"/>
                <a:gd name="T8" fmla="*/ 20 w 20"/>
                <a:gd name="T9" fmla="*/ 11 h 21"/>
                <a:gd name="T10" fmla="*/ 20 w 20"/>
                <a:gd name="T11" fmla="*/ 14 h 21"/>
                <a:gd name="T12" fmla="*/ 18 w 20"/>
                <a:gd name="T13" fmla="*/ 18 h 21"/>
                <a:gd name="T14" fmla="*/ 15 w 20"/>
                <a:gd name="T15" fmla="*/ 20 h 21"/>
                <a:gd name="T16" fmla="*/ 10 w 20"/>
                <a:gd name="T17" fmla="*/ 21 h 21"/>
                <a:gd name="T18" fmla="*/ 6 w 20"/>
                <a:gd name="T19" fmla="*/ 20 h 21"/>
                <a:gd name="T20" fmla="*/ 2 w 20"/>
                <a:gd name="T21" fmla="*/ 18 h 21"/>
                <a:gd name="T22" fmla="*/ 0 w 20"/>
                <a:gd name="T23" fmla="*/ 14 h 21"/>
                <a:gd name="T24" fmla="*/ 0 w 20"/>
                <a:gd name="T25" fmla="*/ 11 h 21"/>
                <a:gd name="T26" fmla="*/ 0 w 20"/>
                <a:gd name="T27" fmla="*/ 6 h 21"/>
                <a:gd name="T28" fmla="*/ 2 w 20"/>
                <a:gd name="T29" fmla="*/ 3 h 21"/>
                <a:gd name="T30" fmla="*/ 6 w 20"/>
                <a:gd name="T31" fmla="*/ 1 h 21"/>
                <a:gd name="T32" fmla="*/ 10 w 20"/>
                <a:gd name="T3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21">
                  <a:moveTo>
                    <a:pt x="10" y="0"/>
                  </a:moveTo>
                  <a:lnTo>
                    <a:pt x="15" y="1"/>
                  </a:lnTo>
                  <a:lnTo>
                    <a:pt x="18" y="3"/>
                  </a:lnTo>
                  <a:lnTo>
                    <a:pt x="20" y="6"/>
                  </a:lnTo>
                  <a:lnTo>
                    <a:pt x="20" y="11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5" y="20"/>
                  </a:lnTo>
                  <a:lnTo>
                    <a:pt x="10" y="21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6"/>
                  </a:lnTo>
                  <a:lnTo>
                    <a:pt x="2" y="3"/>
                  </a:lnTo>
                  <a:lnTo>
                    <a:pt x="6" y="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="" xmlns:a16="http://schemas.microsoft.com/office/drawing/2014/main" id="{9E2DAF57-733B-F742-BB2E-A9D710685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6451" y="3514725"/>
              <a:ext cx="12700" cy="12700"/>
            </a:xfrm>
            <a:custGeom>
              <a:avLst/>
              <a:gdLst>
                <a:gd name="T0" fmla="*/ 8 w 16"/>
                <a:gd name="T1" fmla="*/ 0 h 15"/>
                <a:gd name="T2" fmla="*/ 11 w 16"/>
                <a:gd name="T3" fmla="*/ 1 h 15"/>
                <a:gd name="T4" fmla="*/ 13 w 16"/>
                <a:gd name="T5" fmla="*/ 2 h 15"/>
                <a:gd name="T6" fmla="*/ 14 w 16"/>
                <a:gd name="T7" fmla="*/ 4 h 15"/>
                <a:gd name="T8" fmla="*/ 16 w 16"/>
                <a:gd name="T9" fmla="*/ 8 h 15"/>
                <a:gd name="T10" fmla="*/ 14 w 16"/>
                <a:gd name="T11" fmla="*/ 11 h 15"/>
                <a:gd name="T12" fmla="*/ 13 w 16"/>
                <a:gd name="T13" fmla="*/ 13 h 15"/>
                <a:gd name="T14" fmla="*/ 11 w 16"/>
                <a:gd name="T15" fmla="*/ 14 h 15"/>
                <a:gd name="T16" fmla="*/ 8 w 16"/>
                <a:gd name="T17" fmla="*/ 15 h 15"/>
                <a:gd name="T18" fmla="*/ 4 w 16"/>
                <a:gd name="T19" fmla="*/ 14 h 15"/>
                <a:gd name="T20" fmla="*/ 2 w 16"/>
                <a:gd name="T21" fmla="*/ 13 h 15"/>
                <a:gd name="T22" fmla="*/ 1 w 16"/>
                <a:gd name="T23" fmla="*/ 11 h 15"/>
                <a:gd name="T24" fmla="*/ 0 w 16"/>
                <a:gd name="T25" fmla="*/ 8 h 15"/>
                <a:gd name="T26" fmla="*/ 1 w 16"/>
                <a:gd name="T27" fmla="*/ 4 h 15"/>
                <a:gd name="T28" fmla="*/ 2 w 16"/>
                <a:gd name="T29" fmla="*/ 2 h 15"/>
                <a:gd name="T30" fmla="*/ 4 w 16"/>
                <a:gd name="T31" fmla="*/ 1 h 15"/>
                <a:gd name="T32" fmla="*/ 8 w 16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5">
                  <a:moveTo>
                    <a:pt x="8" y="0"/>
                  </a:moveTo>
                  <a:lnTo>
                    <a:pt x="11" y="1"/>
                  </a:lnTo>
                  <a:lnTo>
                    <a:pt x="13" y="2"/>
                  </a:lnTo>
                  <a:lnTo>
                    <a:pt x="14" y="4"/>
                  </a:lnTo>
                  <a:lnTo>
                    <a:pt x="16" y="8"/>
                  </a:lnTo>
                  <a:lnTo>
                    <a:pt x="14" y="11"/>
                  </a:lnTo>
                  <a:lnTo>
                    <a:pt x="13" y="13"/>
                  </a:lnTo>
                  <a:lnTo>
                    <a:pt x="11" y="14"/>
                  </a:lnTo>
                  <a:lnTo>
                    <a:pt x="8" y="15"/>
                  </a:lnTo>
                  <a:lnTo>
                    <a:pt x="4" y="14"/>
                  </a:lnTo>
                  <a:lnTo>
                    <a:pt x="2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="" xmlns:a16="http://schemas.microsoft.com/office/drawing/2014/main" id="{C332F367-7B8E-EC4B-BDD7-32AD751F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9438" y="3421063"/>
              <a:ext cx="111125" cy="39688"/>
            </a:xfrm>
            <a:custGeom>
              <a:avLst/>
              <a:gdLst>
                <a:gd name="T0" fmla="*/ 66 w 139"/>
                <a:gd name="T1" fmla="*/ 0 h 51"/>
                <a:gd name="T2" fmla="*/ 82 w 139"/>
                <a:gd name="T3" fmla="*/ 1 h 51"/>
                <a:gd name="T4" fmla="*/ 97 w 139"/>
                <a:gd name="T5" fmla="*/ 5 h 51"/>
                <a:gd name="T6" fmla="*/ 109 w 139"/>
                <a:gd name="T7" fmla="*/ 9 h 51"/>
                <a:gd name="T8" fmla="*/ 119 w 139"/>
                <a:gd name="T9" fmla="*/ 15 h 51"/>
                <a:gd name="T10" fmla="*/ 126 w 139"/>
                <a:gd name="T11" fmla="*/ 20 h 51"/>
                <a:gd name="T12" fmla="*/ 132 w 139"/>
                <a:gd name="T13" fmla="*/ 25 h 51"/>
                <a:gd name="T14" fmla="*/ 135 w 139"/>
                <a:gd name="T15" fmla="*/ 28 h 51"/>
                <a:gd name="T16" fmla="*/ 136 w 139"/>
                <a:gd name="T17" fmla="*/ 29 h 51"/>
                <a:gd name="T18" fmla="*/ 139 w 139"/>
                <a:gd name="T19" fmla="*/ 38 h 51"/>
                <a:gd name="T20" fmla="*/ 138 w 139"/>
                <a:gd name="T21" fmla="*/ 45 h 51"/>
                <a:gd name="T22" fmla="*/ 134 w 139"/>
                <a:gd name="T23" fmla="*/ 48 h 51"/>
                <a:gd name="T24" fmla="*/ 128 w 139"/>
                <a:gd name="T25" fmla="*/ 51 h 51"/>
                <a:gd name="T26" fmla="*/ 119 w 139"/>
                <a:gd name="T27" fmla="*/ 48 h 51"/>
                <a:gd name="T28" fmla="*/ 112 w 139"/>
                <a:gd name="T29" fmla="*/ 44 h 51"/>
                <a:gd name="T30" fmla="*/ 103 w 139"/>
                <a:gd name="T31" fmla="*/ 37 h 51"/>
                <a:gd name="T32" fmla="*/ 91 w 139"/>
                <a:gd name="T33" fmla="*/ 30 h 51"/>
                <a:gd name="T34" fmla="*/ 79 w 139"/>
                <a:gd name="T35" fmla="*/ 26 h 51"/>
                <a:gd name="T36" fmla="*/ 63 w 139"/>
                <a:gd name="T37" fmla="*/ 23 h 51"/>
                <a:gd name="T38" fmla="*/ 47 w 139"/>
                <a:gd name="T39" fmla="*/ 23 h 51"/>
                <a:gd name="T40" fmla="*/ 28 w 139"/>
                <a:gd name="T41" fmla="*/ 26 h 51"/>
                <a:gd name="T42" fmla="*/ 16 w 139"/>
                <a:gd name="T43" fmla="*/ 27 h 51"/>
                <a:gd name="T44" fmla="*/ 9 w 139"/>
                <a:gd name="T45" fmla="*/ 25 h 51"/>
                <a:gd name="T46" fmla="*/ 3 w 139"/>
                <a:gd name="T47" fmla="*/ 23 h 51"/>
                <a:gd name="T48" fmla="*/ 1 w 139"/>
                <a:gd name="T49" fmla="*/ 19 h 51"/>
                <a:gd name="T50" fmla="*/ 0 w 139"/>
                <a:gd name="T51" fmla="*/ 18 h 51"/>
                <a:gd name="T52" fmla="*/ 24 w 139"/>
                <a:gd name="T53" fmla="*/ 8 h 51"/>
                <a:gd name="T54" fmla="*/ 47 w 139"/>
                <a:gd name="T55" fmla="*/ 2 h 51"/>
                <a:gd name="T56" fmla="*/ 66 w 139"/>
                <a:gd name="T5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51">
                  <a:moveTo>
                    <a:pt x="66" y="0"/>
                  </a:moveTo>
                  <a:lnTo>
                    <a:pt x="82" y="1"/>
                  </a:lnTo>
                  <a:lnTo>
                    <a:pt x="97" y="5"/>
                  </a:lnTo>
                  <a:lnTo>
                    <a:pt x="109" y="9"/>
                  </a:lnTo>
                  <a:lnTo>
                    <a:pt x="119" y="15"/>
                  </a:lnTo>
                  <a:lnTo>
                    <a:pt x="126" y="20"/>
                  </a:lnTo>
                  <a:lnTo>
                    <a:pt x="132" y="25"/>
                  </a:lnTo>
                  <a:lnTo>
                    <a:pt x="135" y="28"/>
                  </a:lnTo>
                  <a:lnTo>
                    <a:pt x="136" y="29"/>
                  </a:lnTo>
                  <a:lnTo>
                    <a:pt x="139" y="38"/>
                  </a:lnTo>
                  <a:lnTo>
                    <a:pt x="138" y="45"/>
                  </a:lnTo>
                  <a:lnTo>
                    <a:pt x="134" y="48"/>
                  </a:lnTo>
                  <a:lnTo>
                    <a:pt x="128" y="51"/>
                  </a:lnTo>
                  <a:lnTo>
                    <a:pt x="119" y="48"/>
                  </a:lnTo>
                  <a:lnTo>
                    <a:pt x="112" y="44"/>
                  </a:lnTo>
                  <a:lnTo>
                    <a:pt x="103" y="37"/>
                  </a:lnTo>
                  <a:lnTo>
                    <a:pt x="91" y="30"/>
                  </a:lnTo>
                  <a:lnTo>
                    <a:pt x="79" y="26"/>
                  </a:lnTo>
                  <a:lnTo>
                    <a:pt x="63" y="23"/>
                  </a:lnTo>
                  <a:lnTo>
                    <a:pt x="47" y="23"/>
                  </a:lnTo>
                  <a:lnTo>
                    <a:pt x="28" y="26"/>
                  </a:lnTo>
                  <a:lnTo>
                    <a:pt x="16" y="27"/>
                  </a:lnTo>
                  <a:lnTo>
                    <a:pt x="9" y="25"/>
                  </a:lnTo>
                  <a:lnTo>
                    <a:pt x="3" y="23"/>
                  </a:lnTo>
                  <a:lnTo>
                    <a:pt x="1" y="19"/>
                  </a:lnTo>
                  <a:lnTo>
                    <a:pt x="0" y="18"/>
                  </a:lnTo>
                  <a:lnTo>
                    <a:pt x="24" y="8"/>
                  </a:lnTo>
                  <a:lnTo>
                    <a:pt x="47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="" xmlns:a16="http://schemas.microsoft.com/office/drawing/2014/main" id="{EF5D758A-8D2B-294D-B830-EAC3F753C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7238" y="3421063"/>
              <a:ext cx="111125" cy="39688"/>
            </a:xfrm>
            <a:custGeom>
              <a:avLst/>
              <a:gdLst>
                <a:gd name="T0" fmla="*/ 74 w 139"/>
                <a:gd name="T1" fmla="*/ 0 h 51"/>
                <a:gd name="T2" fmla="*/ 93 w 139"/>
                <a:gd name="T3" fmla="*/ 2 h 51"/>
                <a:gd name="T4" fmla="*/ 116 w 139"/>
                <a:gd name="T5" fmla="*/ 8 h 51"/>
                <a:gd name="T6" fmla="*/ 139 w 139"/>
                <a:gd name="T7" fmla="*/ 18 h 51"/>
                <a:gd name="T8" fmla="*/ 139 w 139"/>
                <a:gd name="T9" fmla="*/ 19 h 51"/>
                <a:gd name="T10" fmla="*/ 137 w 139"/>
                <a:gd name="T11" fmla="*/ 23 h 51"/>
                <a:gd name="T12" fmla="*/ 131 w 139"/>
                <a:gd name="T13" fmla="*/ 25 h 51"/>
                <a:gd name="T14" fmla="*/ 123 w 139"/>
                <a:gd name="T15" fmla="*/ 27 h 51"/>
                <a:gd name="T16" fmla="*/ 112 w 139"/>
                <a:gd name="T17" fmla="*/ 26 h 51"/>
                <a:gd name="T18" fmla="*/ 93 w 139"/>
                <a:gd name="T19" fmla="*/ 23 h 51"/>
                <a:gd name="T20" fmla="*/ 76 w 139"/>
                <a:gd name="T21" fmla="*/ 23 h 51"/>
                <a:gd name="T22" fmla="*/ 61 w 139"/>
                <a:gd name="T23" fmla="*/ 26 h 51"/>
                <a:gd name="T24" fmla="*/ 49 w 139"/>
                <a:gd name="T25" fmla="*/ 30 h 51"/>
                <a:gd name="T26" fmla="*/ 37 w 139"/>
                <a:gd name="T27" fmla="*/ 37 h 51"/>
                <a:gd name="T28" fmla="*/ 28 w 139"/>
                <a:gd name="T29" fmla="*/ 44 h 51"/>
                <a:gd name="T30" fmla="*/ 21 w 139"/>
                <a:gd name="T31" fmla="*/ 48 h 51"/>
                <a:gd name="T32" fmla="*/ 12 w 139"/>
                <a:gd name="T33" fmla="*/ 51 h 51"/>
                <a:gd name="T34" fmla="*/ 5 w 139"/>
                <a:gd name="T35" fmla="*/ 48 h 51"/>
                <a:gd name="T36" fmla="*/ 0 w 139"/>
                <a:gd name="T37" fmla="*/ 45 h 51"/>
                <a:gd name="T38" fmla="*/ 0 w 139"/>
                <a:gd name="T39" fmla="*/ 38 h 51"/>
                <a:gd name="T40" fmla="*/ 4 w 139"/>
                <a:gd name="T41" fmla="*/ 29 h 51"/>
                <a:gd name="T42" fmla="*/ 5 w 139"/>
                <a:gd name="T43" fmla="*/ 28 h 51"/>
                <a:gd name="T44" fmla="*/ 8 w 139"/>
                <a:gd name="T45" fmla="*/ 25 h 51"/>
                <a:gd name="T46" fmla="*/ 14 w 139"/>
                <a:gd name="T47" fmla="*/ 20 h 51"/>
                <a:gd name="T48" fmla="*/ 21 w 139"/>
                <a:gd name="T49" fmla="*/ 15 h 51"/>
                <a:gd name="T50" fmla="*/ 31 w 139"/>
                <a:gd name="T51" fmla="*/ 9 h 51"/>
                <a:gd name="T52" fmla="*/ 43 w 139"/>
                <a:gd name="T53" fmla="*/ 5 h 51"/>
                <a:gd name="T54" fmla="*/ 57 w 139"/>
                <a:gd name="T55" fmla="*/ 1 h 51"/>
                <a:gd name="T56" fmla="*/ 74 w 139"/>
                <a:gd name="T5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51">
                  <a:moveTo>
                    <a:pt x="74" y="0"/>
                  </a:moveTo>
                  <a:lnTo>
                    <a:pt x="93" y="2"/>
                  </a:lnTo>
                  <a:lnTo>
                    <a:pt x="116" y="8"/>
                  </a:lnTo>
                  <a:lnTo>
                    <a:pt x="139" y="18"/>
                  </a:lnTo>
                  <a:lnTo>
                    <a:pt x="139" y="19"/>
                  </a:lnTo>
                  <a:lnTo>
                    <a:pt x="137" y="23"/>
                  </a:lnTo>
                  <a:lnTo>
                    <a:pt x="131" y="25"/>
                  </a:lnTo>
                  <a:lnTo>
                    <a:pt x="123" y="27"/>
                  </a:lnTo>
                  <a:lnTo>
                    <a:pt x="112" y="26"/>
                  </a:lnTo>
                  <a:lnTo>
                    <a:pt x="93" y="23"/>
                  </a:lnTo>
                  <a:lnTo>
                    <a:pt x="76" y="23"/>
                  </a:lnTo>
                  <a:lnTo>
                    <a:pt x="61" y="26"/>
                  </a:lnTo>
                  <a:lnTo>
                    <a:pt x="49" y="30"/>
                  </a:lnTo>
                  <a:lnTo>
                    <a:pt x="37" y="37"/>
                  </a:lnTo>
                  <a:lnTo>
                    <a:pt x="28" y="44"/>
                  </a:lnTo>
                  <a:lnTo>
                    <a:pt x="21" y="48"/>
                  </a:lnTo>
                  <a:lnTo>
                    <a:pt x="12" y="51"/>
                  </a:lnTo>
                  <a:lnTo>
                    <a:pt x="5" y="48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5" y="28"/>
                  </a:lnTo>
                  <a:lnTo>
                    <a:pt x="8" y="25"/>
                  </a:lnTo>
                  <a:lnTo>
                    <a:pt x="14" y="20"/>
                  </a:lnTo>
                  <a:lnTo>
                    <a:pt x="21" y="15"/>
                  </a:lnTo>
                  <a:lnTo>
                    <a:pt x="31" y="9"/>
                  </a:lnTo>
                  <a:lnTo>
                    <a:pt x="43" y="5"/>
                  </a:lnTo>
                  <a:lnTo>
                    <a:pt x="57" y="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="" xmlns:a16="http://schemas.microsoft.com/office/drawing/2014/main" id="{EAE38B8B-58F3-E946-A3F3-5AFD51504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026" y="3627438"/>
              <a:ext cx="296863" cy="198438"/>
            </a:xfrm>
            <a:custGeom>
              <a:avLst/>
              <a:gdLst>
                <a:gd name="T0" fmla="*/ 188 w 375"/>
                <a:gd name="T1" fmla="*/ 0 h 249"/>
                <a:gd name="T2" fmla="*/ 209 w 375"/>
                <a:gd name="T3" fmla="*/ 1 h 249"/>
                <a:gd name="T4" fmla="*/ 229 w 375"/>
                <a:gd name="T5" fmla="*/ 3 h 249"/>
                <a:gd name="T6" fmla="*/ 253 w 375"/>
                <a:gd name="T7" fmla="*/ 6 h 249"/>
                <a:gd name="T8" fmla="*/ 279 w 375"/>
                <a:gd name="T9" fmla="*/ 10 h 249"/>
                <a:gd name="T10" fmla="*/ 305 w 375"/>
                <a:gd name="T11" fmla="*/ 13 h 249"/>
                <a:gd name="T12" fmla="*/ 331 w 375"/>
                <a:gd name="T13" fmla="*/ 18 h 249"/>
                <a:gd name="T14" fmla="*/ 352 w 375"/>
                <a:gd name="T15" fmla="*/ 22 h 249"/>
                <a:gd name="T16" fmla="*/ 362 w 375"/>
                <a:gd name="T17" fmla="*/ 27 h 249"/>
                <a:gd name="T18" fmla="*/ 369 w 375"/>
                <a:gd name="T19" fmla="*/ 34 h 249"/>
                <a:gd name="T20" fmla="*/ 372 w 375"/>
                <a:gd name="T21" fmla="*/ 47 h 249"/>
                <a:gd name="T22" fmla="*/ 375 w 375"/>
                <a:gd name="T23" fmla="*/ 61 h 249"/>
                <a:gd name="T24" fmla="*/ 373 w 375"/>
                <a:gd name="T25" fmla="*/ 78 h 249"/>
                <a:gd name="T26" fmla="*/ 371 w 375"/>
                <a:gd name="T27" fmla="*/ 97 h 249"/>
                <a:gd name="T28" fmla="*/ 367 w 375"/>
                <a:gd name="T29" fmla="*/ 117 h 249"/>
                <a:gd name="T30" fmla="*/ 360 w 375"/>
                <a:gd name="T31" fmla="*/ 138 h 249"/>
                <a:gd name="T32" fmla="*/ 353 w 375"/>
                <a:gd name="T33" fmla="*/ 161 h 249"/>
                <a:gd name="T34" fmla="*/ 344 w 375"/>
                <a:gd name="T35" fmla="*/ 183 h 249"/>
                <a:gd name="T36" fmla="*/ 316 w 375"/>
                <a:gd name="T37" fmla="*/ 203 h 249"/>
                <a:gd name="T38" fmla="*/ 287 w 375"/>
                <a:gd name="T39" fmla="*/ 219 h 249"/>
                <a:gd name="T40" fmla="*/ 259 w 375"/>
                <a:gd name="T41" fmla="*/ 232 h 249"/>
                <a:gd name="T42" fmla="*/ 232 w 375"/>
                <a:gd name="T43" fmla="*/ 241 h 249"/>
                <a:gd name="T44" fmla="*/ 209 w 375"/>
                <a:gd name="T45" fmla="*/ 248 h 249"/>
                <a:gd name="T46" fmla="*/ 188 w 375"/>
                <a:gd name="T47" fmla="*/ 249 h 249"/>
                <a:gd name="T48" fmla="*/ 165 w 375"/>
                <a:gd name="T49" fmla="*/ 248 h 249"/>
                <a:gd name="T50" fmla="*/ 141 w 375"/>
                <a:gd name="T51" fmla="*/ 242 h 249"/>
                <a:gd name="T52" fmla="*/ 114 w 375"/>
                <a:gd name="T53" fmla="*/ 234 h 249"/>
                <a:gd name="T54" fmla="*/ 87 w 375"/>
                <a:gd name="T55" fmla="*/ 221 h 249"/>
                <a:gd name="T56" fmla="*/ 59 w 375"/>
                <a:gd name="T57" fmla="*/ 206 h 249"/>
                <a:gd name="T58" fmla="*/ 32 w 375"/>
                <a:gd name="T59" fmla="*/ 188 h 249"/>
                <a:gd name="T60" fmla="*/ 32 w 375"/>
                <a:gd name="T61" fmla="*/ 188 h 249"/>
                <a:gd name="T62" fmla="*/ 23 w 375"/>
                <a:gd name="T63" fmla="*/ 165 h 249"/>
                <a:gd name="T64" fmla="*/ 15 w 375"/>
                <a:gd name="T65" fmla="*/ 142 h 249"/>
                <a:gd name="T66" fmla="*/ 9 w 375"/>
                <a:gd name="T67" fmla="*/ 121 h 249"/>
                <a:gd name="T68" fmla="*/ 3 w 375"/>
                <a:gd name="T69" fmla="*/ 99 h 249"/>
                <a:gd name="T70" fmla="*/ 1 w 375"/>
                <a:gd name="T71" fmla="*/ 79 h 249"/>
                <a:gd name="T72" fmla="*/ 0 w 375"/>
                <a:gd name="T73" fmla="*/ 62 h 249"/>
                <a:gd name="T74" fmla="*/ 1 w 375"/>
                <a:gd name="T75" fmla="*/ 47 h 249"/>
                <a:gd name="T76" fmla="*/ 5 w 375"/>
                <a:gd name="T77" fmla="*/ 34 h 249"/>
                <a:gd name="T78" fmla="*/ 12 w 375"/>
                <a:gd name="T79" fmla="*/ 27 h 249"/>
                <a:gd name="T80" fmla="*/ 22 w 375"/>
                <a:gd name="T81" fmla="*/ 22 h 249"/>
                <a:gd name="T82" fmla="*/ 43 w 375"/>
                <a:gd name="T83" fmla="*/ 18 h 249"/>
                <a:gd name="T84" fmla="*/ 69 w 375"/>
                <a:gd name="T85" fmla="*/ 13 h 249"/>
                <a:gd name="T86" fmla="*/ 95 w 375"/>
                <a:gd name="T87" fmla="*/ 10 h 249"/>
                <a:gd name="T88" fmla="*/ 122 w 375"/>
                <a:gd name="T89" fmla="*/ 6 h 249"/>
                <a:gd name="T90" fmla="*/ 145 w 375"/>
                <a:gd name="T91" fmla="*/ 3 h 249"/>
                <a:gd name="T92" fmla="*/ 165 w 375"/>
                <a:gd name="T93" fmla="*/ 1 h 249"/>
                <a:gd name="T94" fmla="*/ 188 w 375"/>
                <a:gd name="T9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5" h="249">
                  <a:moveTo>
                    <a:pt x="188" y="0"/>
                  </a:moveTo>
                  <a:lnTo>
                    <a:pt x="209" y="1"/>
                  </a:lnTo>
                  <a:lnTo>
                    <a:pt x="229" y="3"/>
                  </a:lnTo>
                  <a:lnTo>
                    <a:pt x="253" y="6"/>
                  </a:lnTo>
                  <a:lnTo>
                    <a:pt x="279" y="10"/>
                  </a:lnTo>
                  <a:lnTo>
                    <a:pt x="305" y="13"/>
                  </a:lnTo>
                  <a:lnTo>
                    <a:pt x="331" y="18"/>
                  </a:lnTo>
                  <a:lnTo>
                    <a:pt x="352" y="22"/>
                  </a:lnTo>
                  <a:lnTo>
                    <a:pt x="362" y="27"/>
                  </a:lnTo>
                  <a:lnTo>
                    <a:pt x="369" y="34"/>
                  </a:lnTo>
                  <a:lnTo>
                    <a:pt x="372" y="47"/>
                  </a:lnTo>
                  <a:lnTo>
                    <a:pt x="375" y="61"/>
                  </a:lnTo>
                  <a:lnTo>
                    <a:pt x="373" y="78"/>
                  </a:lnTo>
                  <a:lnTo>
                    <a:pt x="371" y="97"/>
                  </a:lnTo>
                  <a:lnTo>
                    <a:pt x="367" y="117"/>
                  </a:lnTo>
                  <a:lnTo>
                    <a:pt x="360" y="138"/>
                  </a:lnTo>
                  <a:lnTo>
                    <a:pt x="353" y="161"/>
                  </a:lnTo>
                  <a:lnTo>
                    <a:pt x="344" y="183"/>
                  </a:lnTo>
                  <a:lnTo>
                    <a:pt x="316" y="203"/>
                  </a:lnTo>
                  <a:lnTo>
                    <a:pt x="287" y="219"/>
                  </a:lnTo>
                  <a:lnTo>
                    <a:pt x="259" y="232"/>
                  </a:lnTo>
                  <a:lnTo>
                    <a:pt x="232" y="241"/>
                  </a:lnTo>
                  <a:lnTo>
                    <a:pt x="209" y="248"/>
                  </a:lnTo>
                  <a:lnTo>
                    <a:pt x="188" y="249"/>
                  </a:lnTo>
                  <a:lnTo>
                    <a:pt x="165" y="248"/>
                  </a:lnTo>
                  <a:lnTo>
                    <a:pt x="141" y="242"/>
                  </a:lnTo>
                  <a:lnTo>
                    <a:pt x="114" y="234"/>
                  </a:lnTo>
                  <a:lnTo>
                    <a:pt x="87" y="221"/>
                  </a:lnTo>
                  <a:lnTo>
                    <a:pt x="59" y="206"/>
                  </a:lnTo>
                  <a:lnTo>
                    <a:pt x="32" y="188"/>
                  </a:lnTo>
                  <a:lnTo>
                    <a:pt x="32" y="188"/>
                  </a:lnTo>
                  <a:lnTo>
                    <a:pt x="23" y="165"/>
                  </a:lnTo>
                  <a:lnTo>
                    <a:pt x="15" y="142"/>
                  </a:lnTo>
                  <a:lnTo>
                    <a:pt x="9" y="121"/>
                  </a:lnTo>
                  <a:lnTo>
                    <a:pt x="3" y="99"/>
                  </a:lnTo>
                  <a:lnTo>
                    <a:pt x="1" y="79"/>
                  </a:lnTo>
                  <a:lnTo>
                    <a:pt x="0" y="62"/>
                  </a:lnTo>
                  <a:lnTo>
                    <a:pt x="1" y="47"/>
                  </a:lnTo>
                  <a:lnTo>
                    <a:pt x="5" y="34"/>
                  </a:lnTo>
                  <a:lnTo>
                    <a:pt x="12" y="27"/>
                  </a:lnTo>
                  <a:lnTo>
                    <a:pt x="22" y="22"/>
                  </a:lnTo>
                  <a:lnTo>
                    <a:pt x="43" y="18"/>
                  </a:lnTo>
                  <a:lnTo>
                    <a:pt x="69" y="13"/>
                  </a:lnTo>
                  <a:lnTo>
                    <a:pt x="95" y="10"/>
                  </a:lnTo>
                  <a:lnTo>
                    <a:pt x="122" y="6"/>
                  </a:lnTo>
                  <a:lnTo>
                    <a:pt x="145" y="3"/>
                  </a:lnTo>
                  <a:lnTo>
                    <a:pt x="165" y="1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E191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="" xmlns:a16="http://schemas.microsoft.com/office/drawing/2014/main" id="{4AFB64DA-5628-F045-970C-F15DB30E6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088" y="3595688"/>
              <a:ext cx="58738" cy="17463"/>
            </a:xfrm>
            <a:custGeom>
              <a:avLst/>
              <a:gdLst>
                <a:gd name="T0" fmla="*/ 39 w 75"/>
                <a:gd name="T1" fmla="*/ 0 h 21"/>
                <a:gd name="T2" fmla="*/ 51 w 75"/>
                <a:gd name="T3" fmla="*/ 2 h 21"/>
                <a:gd name="T4" fmla="*/ 60 w 75"/>
                <a:gd name="T5" fmla="*/ 7 h 21"/>
                <a:gd name="T6" fmla="*/ 68 w 75"/>
                <a:gd name="T7" fmla="*/ 13 h 21"/>
                <a:gd name="T8" fmla="*/ 72 w 75"/>
                <a:gd name="T9" fmla="*/ 19 h 21"/>
                <a:gd name="T10" fmla="*/ 75 w 75"/>
                <a:gd name="T11" fmla="*/ 21 h 21"/>
                <a:gd name="T12" fmla="*/ 72 w 75"/>
                <a:gd name="T13" fmla="*/ 20 h 21"/>
                <a:gd name="T14" fmla="*/ 67 w 75"/>
                <a:gd name="T15" fmla="*/ 16 h 21"/>
                <a:gd name="T16" fmla="*/ 58 w 75"/>
                <a:gd name="T17" fmla="*/ 14 h 21"/>
                <a:gd name="T18" fmla="*/ 47 w 75"/>
                <a:gd name="T19" fmla="*/ 12 h 21"/>
                <a:gd name="T20" fmla="*/ 33 w 75"/>
                <a:gd name="T21" fmla="*/ 11 h 21"/>
                <a:gd name="T22" fmla="*/ 18 w 75"/>
                <a:gd name="T23" fmla="*/ 14 h 21"/>
                <a:gd name="T24" fmla="*/ 0 w 75"/>
                <a:gd name="T25" fmla="*/ 21 h 21"/>
                <a:gd name="T26" fmla="*/ 2 w 75"/>
                <a:gd name="T27" fmla="*/ 19 h 21"/>
                <a:gd name="T28" fmla="*/ 5 w 75"/>
                <a:gd name="T29" fmla="*/ 15 h 21"/>
                <a:gd name="T30" fmla="*/ 12 w 75"/>
                <a:gd name="T31" fmla="*/ 11 h 21"/>
                <a:gd name="T32" fmla="*/ 20 w 75"/>
                <a:gd name="T33" fmla="*/ 5 h 21"/>
                <a:gd name="T34" fmla="*/ 29 w 75"/>
                <a:gd name="T35" fmla="*/ 2 h 21"/>
                <a:gd name="T36" fmla="*/ 39 w 75"/>
                <a:gd name="T3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5" h="21">
                  <a:moveTo>
                    <a:pt x="39" y="0"/>
                  </a:moveTo>
                  <a:lnTo>
                    <a:pt x="51" y="2"/>
                  </a:lnTo>
                  <a:lnTo>
                    <a:pt x="60" y="7"/>
                  </a:lnTo>
                  <a:lnTo>
                    <a:pt x="68" y="13"/>
                  </a:lnTo>
                  <a:lnTo>
                    <a:pt x="72" y="19"/>
                  </a:lnTo>
                  <a:lnTo>
                    <a:pt x="75" y="21"/>
                  </a:lnTo>
                  <a:lnTo>
                    <a:pt x="72" y="20"/>
                  </a:lnTo>
                  <a:lnTo>
                    <a:pt x="67" y="16"/>
                  </a:lnTo>
                  <a:lnTo>
                    <a:pt x="58" y="14"/>
                  </a:lnTo>
                  <a:lnTo>
                    <a:pt x="47" y="12"/>
                  </a:lnTo>
                  <a:lnTo>
                    <a:pt x="33" y="11"/>
                  </a:lnTo>
                  <a:lnTo>
                    <a:pt x="18" y="14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12" y="11"/>
                  </a:lnTo>
                  <a:lnTo>
                    <a:pt x="20" y="5"/>
                  </a:lnTo>
                  <a:lnTo>
                    <a:pt x="29" y="2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4935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="" xmlns:a16="http://schemas.microsoft.com/office/drawing/2014/main" id="{CDFF1FCC-213C-DD4B-A9C7-A68816B85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3652838"/>
              <a:ext cx="223838" cy="82550"/>
            </a:xfrm>
            <a:custGeom>
              <a:avLst/>
              <a:gdLst>
                <a:gd name="T0" fmla="*/ 0 w 282"/>
                <a:gd name="T1" fmla="*/ 0 h 104"/>
                <a:gd name="T2" fmla="*/ 282 w 282"/>
                <a:gd name="T3" fmla="*/ 0 h 104"/>
                <a:gd name="T4" fmla="*/ 280 w 282"/>
                <a:gd name="T5" fmla="*/ 2 h 104"/>
                <a:gd name="T6" fmla="*/ 278 w 282"/>
                <a:gd name="T7" fmla="*/ 9 h 104"/>
                <a:gd name="T8" fmla="*/ 274 w 282"/>
                <a:gd name="T9" fmla="*/ 18 h 104"/>
                <a:gd name="T10" fmla="*/ 267 w 282"/>
                <a:gd name="T11" fmla="*/ 30 h 104"/>
                <a:gd name="T12" fmla="*/ 258 w 282"/>
                <a:gd name="T13" fmla="*/ 44 h 104"/>
                <a:gd name="T14" fmla="*/ 246 w 282"/>
                <a:gd name="T15" fmla="*/ 58 h 104"/>
                <a:gd name="T16" fmla="*/ 232 w 282"/>
                <a:gd name="T17" fmla="*/ 72 h 104"/>
                <a:gd name="T18" fmla="*/ 217 w 282"/>
                <a:gd name="T19" fmla="*/ 83 h 104"/>
                <a:gd name="T20" fmla="*/ 200 w 282"/>
                <a:gd name="T21" fmla="*/ 93 h 104"/>
                <a:gd name="T22" fmla="*/ 180 w 282"/>
                <a:gd name="T23" fmla="*/ 100 h 104"/>
                <a:gd name="T24" fmla="*/ 156 w 282"/>
                <a:gd name="T25" fmla="*/ 104 h 104"/>
                <a:gd name="T26" fmla="*/ 131 w 282"/>
                <a:gd name="T27" fmla="*/ 104 h 104"/>
                <a:gd name="T28" fmla="*/ 106 w 282"/>
                <a:gd name="T29" fmla="*/ 102 h 104"/>
                <a:gd name="T30" fmla="*/ 85 w 282"/>
                <a:gd name="T31" fmla="*/ 95 h 104"/>
                <a:gd name="T32" fmla="*/ 67 w 282"/>
                <a:gd name="T33" fmla="*/ 87 h 104"/>
                <a:gd name="T34" fmla="*/ 51 w 282"/>
                <a:gd name="T35" fmla="*/ 78 h 104"/>
                <a:gd name="T36" fmla="*/ 38 w 282"/>
                <a:gd name="T37" fmla="*/ 67 h 104"/>
                <a:gd name="T38" fmla="*/ 23 w 282"/>
                <a:gd name="T39" fmla="*/ 52 h 104"/>
                <a:gd name="T40" fmla="*/ 13 w 282"/>
                <a:gd name="T41" fmla="*/ 36 h 104"/>
                <a:gd name="T42" fmla="*/ 6 w 282"/>
                <a:gd name="T43" fmla="*/ 23 h 104"/>
                <a:gd name="T44" fmla="*/ 2 w 282"/>
                <a:gd name="T45" fmla="*/ 10 h 104"/>
                <a:gd name="T46" fmla="*/ 0 w 282"/>
                <a:gd name="T47" fmla="*/ 2 h 104"/>
                <a:gd name="T48" fmla="*/ 0 w 282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2" h="104">
                  <a:moveTo>
                    <a:pt x="0" y="0"/>
                  </a:moveTo>
                  <a:lnTo>
                    <a:pt x="282" y="0"/>
                  </a:lnTo>
                  <a:lnTo>
                    <a:pt x="280" y="2"/>
                  </a:lnTo>
                  <a:lnTo>
                    <a:pt x="278" y="9"/>
                  </a:lnTo>
                  <a:lnTo>
                    <a:pt x="274" y="18"/>
                  </a:lnTo>
                  <a:lnTo>
                    <a:pt x="267" y="30"/>
                  </a:lnTo>
                  <a:lnTo>
                    <a:pt x="258" y="44"/>
                  </a:lnTo>
                  <a:lnTo>
                    <a:pt x="246" y="58"/>
                  </a:lnTo>
                  <a:lnTo>
                    <a:pt x="232" y="72"/>
                  </a:lnTo>
                  <a:lnTo>
                    <a:pt x="217" y="83"/>
                  </a:lnTo>
                  <a:lnTo>
                    <a:pt x="200" y="93"/>
                  </a:lnTo>
                  <a:lnTo>
                    <a:pt x="180" y="100"/>
                  </a:lnTo>
                  <a:lnTo>
                    <a:pt x="156" y="104"/>
                  </a:lnTo>
                  <a:lnTo>
                    <a:pt x="131" y="104"/>
                  </a:lnTo>
                  <a:lnTo>
                    <a:pt x="106" y="102"/>
                  </a:lnTo>
                  <a:lnTo>
                    <a:pt x="85" y="95"/>
                  </a:lnTo>
                  <a:lnTo>
                    <a:pt x="67" y="87"/>
                  </a:lnTo>
                  <a:lnTo>
                    <a:pt x="51" y="78"/>
                  </a:lnTo>
                  <a:lnTo>
                    <a:pt x="38" y="67"/>
                  </a:lnTo>
                  <a:lnTo>
                    <a:pt x="23" y="52"/>
                  </a:lnTo>
                  <a:lnTo>
                    <a:pt x="13" y="36"/>
                  </a:lnTo>
                  <a:lnTo>
                    <a:pt x="6" y="23"/>
                  </a:lnTo>
                  <a:lnTo>
                    <a:pt x="2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="" xmlns:a16="http://schemas.microsoft.com/office/drawing/2014/main" id="{2F6DADF8-EFFA-6B49-963E-ECBDAD185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888" y="3652838"/>
              <a:ext cx="206375" cy="23813"/>
            </a:xfrm>
            <a:custGeom>
              <a:avLst/>
              <a:gdLst>
                <a:gd name="T0" fmla="*/ 0 w 258"/>
                <a:gd name="T1" fmla="*/ 0 h 29"/>
                <a:gd name="T2" fmla="*/ 258 w 258"/>
                <a:gd name="T3" fmla="*/ 0 h 29"/>
                <a:gd name="T4" fmla="*/ 252 w 258"/>
                <a:gd name="T5" fmla="*/ 20 h 29"/>
                <a:gd name="T6" fmla="*/ 251 w 258"/>
                <a:gd name="T7" fmla="*/ 23 h 29"/>
                <a:gd name="T8" fmla="*/ 249 w 258"/>
                <a:gd name="T9" fmla="*/ 24 h 29"/>
                <a:gd name="T10" fmla="*/ 228 w 258"/>
                <a:gd name="T11" fmla="*/ 26 h 29"/>
                <a:gd name="T12" fmla="*/ 203 w 258"/>
                <a:gd name="T13" fmla="*/ 28 h 29"/>
                <a:gd name="T14" fmla="*/ 175 w 258"/>
                <a:gd name="T15" fmla="*/ 29 h 29"/>
                <a:gd name="T16" fmla="*/ 145 w 258"/>
                <a:gd name="T17" fmla="*/ 29 h 29"/>
                <a:gd name="T18" fmla="*/ 116 w 258"/>
                <a:gd name="T19" fmla="*/ 29 h 29"/>
                <a:gd name="T20" fmla="*/ 87 w 258"/>
                <a:gd name="T21" fmla="*/ 29 h 29"/>
                <a:gd name="T22" fmla="*/ 61 w 258"/>
                <a:gd name="T23" fmla="*/ 28 h 29"/>
                <a:gd name="T24" fmla="*/ 39 w 258"/>
                <a:gd name="T25" fmla="*/ 27 h 29"/>
                <a:gd name="T26" fmla="*/ 21 w 258"/>
                <a:gd name="T27" fmla="*/ 26 h 29"/>
                <a:gd name="T28" fmla="*/ 10 w 258"/>
                <a:gd name="T29" fmla="*/ 26 h 29"/>
                <a:gd name="T30" fmla="*/ 9 w 258"/>
                <a:gd name="T31" fmla="*/ 25 h 29"/>
                <a:gd name="T32" fmla="*/ 6 w 258"/>
                <a:gd name="T33" fmla="*/ 24 h 29"/>
                <a:gd name="T34" fmla="*/ 6 w 258"/>
                <a:gd name="T35" fmla="*/ 23 h 29"/>
                <a:gd name="T36" fmla="*/ 0 w 258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8" h="29">
                  <a:moveTo>
                    <a:pt x="0" y="0"/>
                  </a:moveTo>
                  <a:lnTo>
                    <a:pt x="258" y="0"/>
                  </a:lnTo>
                  <a:lnTo>
                    <a:pt x="252" y="20"/>
                  </a:lnTo>
                  <a:lnTo>
                    <a:pt x="251" y="23"/>
                  </a:lnTo>
                  <a:lnTo>
                    <a:pt x="249" y="24"/>
                  </a:lnTo>
                  <a:lnTo>
                    <a:pt x="228" y="26"/>
                  </a:lnTo>
                  <a:lnTo>
                    <a:pt x="203" y="28"/>
                  </a:lnTo>
                  <a:lnTo>
                    <a:pt x="175" y="29"/>
                  </a:lnTo>
                  <a:lnTo>
                    <a:pt x="145" y="29"/>
                  </a:lnTo>
                  <a:lnTo>
                    <a:pt x="116" y="29"/>
                  </a:lnTo>
                  <a:lnTo>
                    <a:pt x="87" y="29"/>
                  </a:lnTo>
                  <a:lnTo>
                    <a:pt x="61" y="28"/>
                  </a:lnTo>
                  <a:lnTo>
                    <a:pt x="39" y="27"/>
                  </a:lnTo>
                  <a:lnTo>
                    <a:pt x="21" y="26"/>
                  </a:lnTo>
                  <a:lnTo>
                    <a:pt x="10" y="26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="" xmlns:a16="http://schemas.microsoft.com/office/drawing/2014/main" id="{49BE087B-C830-8C4D-9B04-73825AA48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701" y="3694113"/>
              <a:ext cx="153988" cy="41275"/>
            </a:xfrm>
            <a:custGeom>
              <a:avLst/>
              <a:gdLst>
                <a:gd name="T0" fmla="*/ 99 w 194"/>
                <a:gd name="T1" fmla="*/ 0 h 52"/>
                <a:gd name="T2" fmla="*/ 122 w 194"/>
                <a:gd name="T3" fmla="*/ 1 h 52"/>
                <a:gd name="T4" fmla="*/ 143 w 194"/>
                <a:gd name="T5" fmla="*/ 4 h 52"/>
                <a:gd name="T6" fmla="*/ 163 w 194"/>
                <a:gd name="T7" fmla="*/ 10 h 52"/>
                <a:gd name="T8" fmla="*/ 181 w 194"/>
                <a:gd name="T9" fmla="*/ 15 h 52"/>
                <a:gd name="T10" fmla="*/ 194 w 194"/>
                <a:gd name="T11" fmla="*/ 20 h 52"/>
                <a:gd name="T12" fmla="*/ 179 w 194"/>
                <a:gd name="T13" fmla="*/ 31 h 52"/>
                <a:gd name="T14" fmla="*/ 162 w 194"/>
                <a:gd name="T15" fmla="*/ 41 h 52"/>
                <a:gd name="T16" fmla="*/ 142 w 194"/>
                <a:gd name="T17" fmla="*/ 48 h 52"/>
                <a:gd name="T18" fmla="*/ 118 w 194"/>
                <a:gd name="T19" fmla="*/ 52 h 52"/>
                <a:gd name="T20" fmla="*/ 93 w 194"/>
                <a:gd name="T21" fmla="*/ 52 h 52"/>
                <a:gd name="T22" fmla="*/ 68 w 194"/>
                <a:gd name="T23" fmla="*/ 50 h 52"/>
                <a:gd name="T24" fmla="*/ 47 w 194"/>
                <a:gd name="T25" fmla="*/ 43 h 52"/>
                <a:gd name="T26" fmla="*/ 29 w 194"/>
                <a:gd name="T27" fmla="*/ 35 h 52"/>
                <a:gd name="T28" fmla="*/ 13 w 194"/>
                <a:gd name="T29" fmla="*/ 26 h 52"/>
                <a:gd name="T30" fmla="*/ 0 w 194"/>
                <a:gd name="T31" fmla="*/ 15 h 52"/>
                <a:gd name="T32" fmla="*/ 13 w 194"/>
                <a:gd name="T33" fmla="*/ 12 h 52"/>
                <a:gd name="T34" fmla="*/ 31 w 194"/>
                <a:gd name="T35" fmla="*/ 7 h 52"/>
                <a:gd name="T36" fmla="*/ 52 w 194"/>
                <a:gd name="T37" fmla="*/ 4 h 52"/>
                <a:gd name="T38" fmla="*/ 76 w 194"/>
                <a:gd name="T39" fmla="*/ 1 h 52"/>
                <a:gd name="T40" fmla="*/ 99 w 194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4" h="52">
                  <a:moveTo>
                    <a:pt x="99" y="0"/>
                  </a:moveTo>
                  <a:lnTo>
                    <a:pt x="122" y="1"/>
                  </a:lnTo>
                  <a:lnTo>
                    <a:pt x="143" y="4"/>
                  </a:lnTo>
                  <a:lnTo>
                    <a:pt x="163" y="10"/>
                  </a:lnTo>
                  <a:lnTo>
                    <a:pt x="181" y="15"/>
                  </a:lnTo>
                  <a:lnTo>
                    <a:pt x="194" y="20"/>
                  </a:lnTo>
                  <a:lnTo>
                    <a:pt x="179" y="31"/>
                  </a:lnTo>
                  <a:lnTo>
                    <a:pt x="162" y="41"/>
                  </a:lnTo>
                  <a:lnTo>
                    <a:pt x="142" y="48"/>
                  </a:lnTo>
                  <a:lnTo>
                    <a:pt x="118" y="52"/>
                  </a:lnTo>
                  <a:lnTo>
                    <a:pt x="93" y="52"/>
                  </a:lnTo>
                  <a:lnTo>
                    <a:pt x="68" y="50"/>
                  </a:lnTo>
                  <a:lnTo>
                    <a:pt x="47" y="43"/>
                  </a:lnTo>
                  <a:lnTo>
                    <a:pt x="29" y="35"/>
                  </a:lnTo>
                  <a:lnTo>
                    <a:pt x="13" y="26"/>
                  </a:lnTo>
                  <a:lnTo>
                    <a:pt x="0" y="15"/>
                  </a:lnTo>
                  <a:lnTo>
                    <a:pt x="13" y="12"/>
                  </a:lnTo>
                  <a:lnTo>
                    <a:pt x="31" y="7"/>
                  </a:lnTo>
                  <a:lnTo>
                    <a:pt x="52" y="4"/>
                  </a:lnTo>
                  <a:lnTo>
                    <a:pt x="76" y="1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A697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="" xmlns:a16="http://schemas.microsoft.com/office/drawing/2014/main" id="{20FBDF42-17AB-EC44-98BB-13A5ED12C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3271838"/>
              <a:ext cx="155575" cy="285750"/>
            </a:xfrm>
            <a:custGeom>
              <a:avLst/>
              <a:gdLst>
                <a:gd name="T0" fmla="*/ 154 w 196"/>
                <a:gd name="T1" fmla="*/ 0 h 359"/>
                <a:gd name="T2" fmla="*/ 169 w 196"/>
                <a:gd name="T3" fmla="*/ 3 h 359"/>
                <a:gd name="T4" fmla="*/ 182 w 196"/>
                <a:gd name="T5" fmla="*/ 7 h 359"/>
                <a:gd name="T6" fmla="*/ 190 w 196"/>
                <a:gd name="T7" fmla="*/ 14 h 359"/>
                <a:gd name="T8" fmla="*/ 196 w 196"/>
                <a:gd name="T9" fmla="*/ 22 h 359"/>
                <a:gd name="T10" fmla="*/ 196 w 196"/>
                <a:gd name="T11" fmla="*/ 29 h 359"/>
                <a:gd name="T12" fmla="*/ 196 w 196"/>
                <a:gd name="T13" fmla="*/ 38 h 359"/>
                <a:gd name="T14" fmla="*/ 194 w 196"/>
                <a:gd name="T15" fmla="*/ 50 h 359"/>
                <a:gd name="T16" fmla="*/ 192 w 196"/>
                <a:gd name="T17" fmla="*/ 60 h 359"/>
                <a:gd name="T18" fmla="*/ 189 w 196"/>
                <a:gd name="T19" fmla="*/ 69 h 359"/>
                <a:gd name="T20" fmla="*/ 187 w 196"/>
                <a:gd name="T21" fmla="*/ 75 h 359"/>
                <a:gd name="T22" fmla="*/ 187 w 196"/>
                <a:gd name="T23" fmla="*/ 77 h 359"/>
                <a:gd name="T24" fmla="*/ 183 w 196"/>
                <a:gd name="T25" fmla="*/ 92 h 359"/>
                <a:gd name="T26" fmla="*/ 176 w 196"/>
                <a:gd name="T27" fmla="*/ 103 h 359"/>
                <a:gd name="T28" fmla="*/ 166 w 196"/>
                <a:gd name="T29" fmla="*/ 111 h 359"/>
                <a:gd name="T30" fmla="*/ 154 w 196"/>
                <a:gd name="T31" fmla="*/ 117 h 359"/>
                <a:gd name="T32" fmla="*/ 141 w 196"/>
                <a:gd name="T33" fmla="*/ 120 h 359"/>
                <a:gd name="T34" fmla="*/ 127 w 196"/>
                <a:gd name="T35" fmla="*/ 123 h 359"/>
                <a:gd name="T36" fmla="*/ 113 w 196"/>
                <a:gd name="T37" fmla="*/ 127 h 359"/>
                <a:gd name="T38" fmla="*/ 101 w 196"/>
                <a:gd name="T39" fmla="*/ 131 h 359"/>
                <a:gd name="T40" fmla="*/ 90 w 196"/>
                <a:gd name="T41" fmla="*/ 137 h 359"/>
                <a:gd name="T42" fmla="*/ 81 w 196"/>
                <a:gd name="T43" fmla="*/ 145 h 359"/>
                <a:gd name="T44" fmla="*/ 73 w 196"/>
                <a:gd name="T45" fmla="*/ 156 h 359"/>
                <a:gd name="T46" fmla="*/ 67 w 196"/>
                <a:gd name="T47" fmla="*/ 173 h 359"/>
                <a:gd name="T48" fmla="*/ 63 w 196"/>
                <a:gd name="T49" fmla="*/ 193 h 359"/>
                <a:gd name="T50" fmla="*/ 58 w 196"/>
                <a:gd name="T51" fmla="*/ 215 h 359"/>
                <a:gd name="T52" fmla="*/ 55 w 196"/>
                <a:gd name="T53" fmla="*/ 240 h 359"/>
                <a:gd name="T54" fmla="*/ 53 w 196"/>
                <a:gd name="T55" fmla="*/ 263 h 359"/>
                <a:gd name="T56" fmla="*/ 52 w 196"/>
                <a:gd name="T57" fmla="*/ 286 h 359"/>
                <a:gd name="T58" fmla="*/ 51 w 196"/>
                <a:gd name="T59" fmla="*/ 307 h 359"/>
                <a:gd name="T60" fmla="*/ 50 w 196"/>
                <a:gd name="T61" fmla="*/ 324 h 359"/>
                <a:gd name="T62" fmla="*/ 50 w 196"/>
                <a:gd name="T63" fmla="*/ 335 h 359"/>
                <a:gd name="T64" fmla="*/ 47 w 196"/>
                <a:gd name="T65" fmla="*/ 346 h 359"/>
                <a:gd name="T66" fmla="*/ 44 w 196"/>
                <a:gd name="T67" fmla="*/ 354 h 359"/>
                <a:gd name="T68" fmla="*/ 38 w 196"/>
                <a:gd name="T69" fmla="*/ 357 h 359"/>
                <a:gd name="T70" fmla="*/ 33 w 196"/>
                <a:gd name="T71" fmla="*/ 359 h 359"/>
                <a:gd name="T72" fmla="*/ 27 w 196"/>
                <a:gd name="T73" fmla="*/ 359 h 359"/>
                <a:gd name="T74" fmla="*/ 23 w 196"/>
                <a:gd name="T75" fmla="*/ 358 h 359"/>
                <a:gd name="T76" fmla="*/ 22 w 196"/>
                <a:gd name="T77" fmla="*/ 358 h 359"/>
                <a:gd name="T78" fmla="*/ 24 w 196"/>
                <a:gd name="T79" fmla="*/ 333 h 359"/>
                <a:gd name="T80" fmla="*/ 23 w 196"/>
                <a:gd name="T81" fmla="*/ 330 h 359"/>
                <a:gd name="T82" fmla="*/ 19 w 196"/>
                <a:gd name="T83" fmla="*/ 321 h 359"/>
                <a:gd name="T84" fmla="*/ 15 w 196"/>
                <a:gd name="T85" fmla="*/ 307 h 359"/>
                <a:gd name="T86" fmla="*/ 10 w 196"/>
                <a:gd name="T87" fmla="*/ 289 h 359"/>
                <a:gd name="T88" fmla="*/ 6 w 196"/>
                <a:gd name="T89" fmla="*/ 268 h 359"/>
                <a:gd name="T90" fmla="*/ 3 w 196"/>
                <a:gd name="T91" fmla="*/ 243 h 359"/>
                <a:gd name="T92" fmla="*/ 0 w 196"/>
                <a:gd name="T93" fmla="*/ 216 h 359"/>
                <a:gd name="T94" fmla="*/ 0 w 196"/>
                <a:gd name="T95" fmla="*/ 188 h 359"/>
                <a:gd name="T96" fmla="*/ 3 w 196"/>
                <a:gd name="T97" fmla="*/ 160 h 359"/>
                <a:gd name="T98" fmla="*/ 8 w 196"/>
                <a:gd name="T99" fmla="*/ 131 h 359"/>
                <a:gd name="T100" fmla="*/ 18 w 196"/>
                <a:gd name="T101" fmla="*/ 104 h 359"/>
                <a:gd name="T102" fmla="*/ 33 w 196"/>
                <a:gd name="T103" fmla="*/ 77 h 359"/>
                <a:gd name="T104" fmla="*/ 53 w 196"/>
                <a:gd name="T105" fmla="*/ 51 h 359"/>
                <a:gd name="T106" fmla="*/ 74 w 196"/>
                <a:gd name="T107" fmla="*/ 31 h 359"/>
                <a:gd name="T108" fmla="*/ 95 w 196"/>
                <a:gd name="T109" fmla="*/ 16 h 359"/>
                <a:gd name="T110" fmla="*/ 117 w 196"/>
                <a:gd name="T111" fmla="*/ 7 h 359"/>
                <a:gd name="T112" fmla="*/ 136 w 196"/>
                <a:gd name="T113" fmla="*/ 1 h 359"/>
                <a:gd name="T114" fmla="*/ 154 w 196"/>
                <a:gd name="T115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6" h="359">
                  <a:moveTo>
                    <a:pt x="154" y="0"/>
                  </a:moveTo>
                  <a:lnTo>
                    <a:pt x="169" y="3"/>
                  </a:lnTo>
                  <a:lnTo>
                    <a:pt x="182" y="7"/>
                  </a:lnTo>
                  <a:lnTo>
                    <a:pt x="190" y="14"/>
                  </a:lnTo>
                  <a:lnTo>
                    <a:pt x="196" y="22"/>
                  </a:lnTo>
                  <a:lnTo>
                    <a:pt x="196" y="29"/>
                  </a:lnTo>
                  <a:lnTo>
                    <a:pt x="196" y="38"/>
                  </a:lnTo>
                  <a:lnTo>
                    <a:pt x="194" y="50"/>
                  </a:lnTo>
                  <a:lnTo>
                    <a:pt x="192" y="60"/>
                  </a:lnTo>
                  <a:lnTo>
                    <a:pt x="189" y="69"/>
                  </a:lnTo>
                  <a:lnTo>
                    <a:pt x="187" y="75"/>
                  </a:lnTo>
                  <a:lnTo>
                    <a:pt x="187" y="77"/>
                  </a:lnTo>
                  <a:lnTo>
                    <a:pt x="183" y="92"/>
                  </a:lnTo>
                  <a:lnTo>
                    <a:pt x="176" y="103"/>
                  </a:lnTo>
                  <a:lnTo>
                    <a:pt x="166" y="111"/>
                  </a:lnTo>
                  <a:lnTo>
                    <a:pt x="154" y="117"/>
                  </a:lnTo>
                  <a:lnTo>
                    <a:pt x="141" y="120"/>
                  </a:lnTo>
                  <a:lnTo>
                    <a:pt x="127" y="123"/>
                  </a:lnTo>
                  <a:lnTo>
                    <a:pt x="113" y="127"/>
                  </a:lnTo>
                  <a:lnTo>
                    <a:pt x="101" y="131"/>
                  </a:lnTo>
                  <a:lnTo>
                    <a:pt x="90" y="137"/>
                  </a:lnTo>
                  <a:lnTo>
                    <a:pt x="81" y="145"/>
                  </a:lnTo>
                  <a:lnTo>
                    <a:pt x="73" y="156"/>
                  </a:lnTo>
                  <a:lnTo>
                    <a:pt x="67" y="173"/>
                  </a:lnTo>
                  <a:lnTo>
                    <a:pt x="63" y="193"/>
                  </a:lnTo>
                  <a:lnTo>
                    <a:pt x="58" y="215"/>
                  </a:lnTo>
                  <a:lnTo>
                    <a:pt x="55" y="240"/>
                  </a:lnTo>
                  <a:lnTo>
                    <a:pt x="53" y="263"/>
                  </a:lnTo>
                  <a:lnTo>
                    <a:pt x="52" y="286"/>
                  </a:lnTo>
                  <a:lnTo>
                    <a:pt x="51" y="307"/>
                  </a:lnTo>
                  <a:lnTo>
                    <a:pt x="50" y="324"/>
                  </a:lnTo>
                  <a:lnTo>
                    <a:pt x="50" y="335"/>
                  </a:lnTo>
                  <a:lnTo>
                    <a:pt x="47" y="346"/>
                  </a:lnTo>
                  <a:lnTo>
                    <a:pt x="44" y="354"/>
                  </a:lnTo>
                  <a:lnTo>
                    <a:pt x="38" y="357"/>
                  </a:lnTo>
                  <a:lnTo>
                    <a:pt x="33" y="359"/>
                  </a:lnTo>
                  <a:lnTo>
                    <a:pt x="27" y="359"/>
                  </a:lnTo>
                  <a:lnTo>
                    <a:pt x="23" y="358"/>
                  </a:lnTo>
                  <a:lnTo>
                    <a:pt x="22" y="358"/>
                  </a:lnTo>
                  <a:lnTo>
                    <a:pt x="24" y="333"/>
                  </a:lnTo>
                  <a:lnTo>
                    <a:pt x="23" y="330"/>
                  </a:lnTo>
                  <a:lnTo>
                    <a:pt x="19" y="321"/>
                  </a:lnTo>
                  <a:lnTo>
                    <a:pt x="15" y="307"/>
                  </a:lnTo>
                  <a:lnTo>
                    <a:pt x="10" y="289"/>
                  </a:lnTo>
                  <a:lnTo>
                    <a:pt x="6" y="268"/>
                  </a:lnTo>
                  <a:lnTo>
                    <a:pt x="3" y="243"/>
                  </a:lnTo>
                  <a:lnTo>
                    <a:pt x="0" y="216"/>
                  </a:lnTo>
                  <a:lnTo>
                    <a:pt x="0" y="188"/>
                  </a:lnTo>
                  <a:lnTo>
                    <a:pt x="3" y="160"/>
                  </a:lnTo>
                  <a:lnTo>
                    <a:pt x="8" y="131"/>
                  </a:lnTo>
                  <a:lnTo>
                    <a:pt x="18" y="104"/>
                  </a:lnTo>
                  <a:lnTo>
                    <a:pt x="33" y="77"/>
                  </a:lnTo>
                  <a:lnTo>
                    <a:pt x="53" y="51"/>
                  </a:lnTo>
                  <a:lnTo>
                    <a:pt x="74" y="31"/>
                  </a:lnTo>
                  <a:lnTo>
                    <a:pt x="95" y="16"/>
                  </a:lnTo>
                  <a:lnTo>
                    <a:pt x="117" y="7"/>
                  </a:lnTo>
                  <a:lnTo>
                    <a:pt x="136" y="1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="" xmlns:a16="http://schemas.microsoft.com/office/drawing/2014/main" id="{7C406B6D-373C-CB44-9E7B-7286211DE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263" y="3192463"/>
              <a:ext cx="395288" cy="365125"/>
            </a:xfrm>
            <a:custGeom>
              <a:avLst/>
              <a:gdLst>
                <a:gd name="T0" fmla="*/ 258 w 499"/>
                <a:gd name="T1" fmla="*/ 2 h 459"/>
                <a:gd name="T2" fmla="*/ 322 w 499"/>
                <a:gd name="T3" fmla="*/ 19 h 459"/>
                <a:gd name="T4" fmla="*/ 385 w 499"/>
                <a:gd name="T5" fmla="*/ 52 h 459"/>
                <a:gd name="T6" fmla="*/ 443 w 499"/>
                <a:gd name="T7" fmla="*/ 107 h 459"/>
                <a:gd name="T8" fmla="*/ 481 w 499"/>
                <a:gd name="T9" fmla="*/ 167 h 459"/>
                <a:gd name="T10" fmla="*/ 497 w 499"/>
                <a:gd name="T11" fmla="*/ 224 h 459"/>
                <a:gd name="T12" fmla="*/ 499 w 499"/>
                <a:gd name="T13" fmla="*/ 284 h 459"/>
                <a:gd name="T14" fmla="*/ 496 w 499"/>
                <a:gd name="T15" fmla="*/ 340 h 459"/>
                <a:gd name="T16" fmla="*/ 487 w 499"/>
                <a:gd name="T17" fmla="*/ 388 h 459"/>
                <a:gd name="T18" fmla="*/ 479 w 499"/>
                <a:gd name="T19" fmla="*/ 420 h 459"/>
                <a:gd name="T20" fmla="*/ 476 w 499"/>
                <a:gd name="T21" fmla="*/ 433 h 459"/>
                <a:gd name="T22" fmla="*/ 476 w 499"/>
                <a:gd name="T23" fmla="*/ 458 h 459"/>
                <a:gd name="T24" fmla="*/ 467 w 499"/>
                <a:gd name="T25" fmla="*/ 459 h 459"/>
                <a:gd name="T26" fmla="*/ 455 w 499"/>
                <a:gd name="T27" fmla="*/ 454 h 459"/>
                <a:gd name="T28" fmla="*/ 450 w 499"/>
                <a:gd name="T29" fmla="*/ 435 h 459"/>
                <a:gd name="T30" fmla="*/ 448 w 499"/>
                <a:gd name="T31" fmla="*/ 403 h 459"/>
                <a:gd name="T32" fmla="*/ 441 w 499"/>
                <a:gd name="T33" fmla="*/ 355 h 459"/>
                <a:gd name="T34" fmla="*/ 431 w 499"/>
                <a:gd name="T35" fmla="*/ 301 h 459"/>
                <a:gd name="T36" fmla="*/ 418 w 499"/>
                <a:gd name="T37" fmla="*/ 251 h 459"/>
                <a:gd name="T38" fmla="*/ 404 w 499"/>
                <a:gd name="T39" fmla="*/ 221 h 459"/>
                <a:gd name="T40" fmla="*/ 385 w 499"/>
                <a:gd name="T41" fmla="*/ 216 h 459"/>
                <a:gd name="T42" fmla="*/ 352 w 499"/>
                <a:gd name="T43" fmla="*/ 223 h 459"/>
                <a:gd name="T44" fmla="*/ 308 w 499"/>
                <a:gd name="T45" fmla="*/ 237 h 459"/>
                <a:gd name="T46" fmla="*/ 252 w 499"/>
                <a:gd name="T47" fmla="*/ 249 h 459"/>
                <a:gd name="T48" fmla="*/ 184 w 499"/>
                <a:gd name="T49" fmla="*/ 252 h 459"/>
                <a:gd name="T50" fmla="*/ 106 w 499"/>
                <a:gd name="T51" fmla="*/ 240 h 459"/>
                <a:gd name="T52" fmla="*/ 41 w 499"/>
                <a:gd name="T53" fmla="*/ 214 h 459"/>
                <a:gd name="T54" fmla="*/ 10 w 499"/>
                <a:gd name="T55" fmla="*/ 179 h 459"/>
                <a:gd name="T56" fmla="*/ 0 w 499"/>
                <a:gd name="T57" fmla="*/ 132 h 459"/>
                <a:gd name="T58" fmla="*/ 13 w 499"/>
                <a:gd name="T59" fmla="*/ 90 h 459"/>
                <a:gd name="T60" fmla="*/ 41 w 499"/>
                <a:gd name="T61" fmla="*/ 60 h 459"/>
                <a:gd name="T62" fmla="*/ 84 w 499"/>
                <a:gd name="T63" fmla="*/ 33 h 459"/>
                <a:gd name="T64" fmla="*/ 135 w 499"/>
                <a:gd name="T65" fmla="*/ 12 h 459"/>
                <a:gd name="T66" fmla="*/ 195 w 499"/>
                <a:gd name="T67" fmla="*/ 1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9" h="459">
                  <a:moveTo>
                    <a:pt x="226" y="0"/>
                  </a:moveTo>
                  <a:lnTo>
                    <a:pt x="258" y="2"/>
                  </a:lnTo>
                  <a:lnTo>
                    <a:pt x="290" y="9"/>
                  </a:lnTo>
                  <a:lnTo>
                    <a:pt x="322" y="19"/>
                  </a:lnTo>
                  <a:lnTo>
                    <a:pt x="355" y="33"/>
                  </a:lnTo>
                  <a:lnTo>
                    <a:pt x="385" y="52"/>
                  </a:lnTo>
                  <a:lnTo>
                    <a:pt x="415" y="77"/>
                  </a:lnTo>
                  <a:lnTo>
                    <a:pt x="443" y="107"/>
                  </a:lnTo>
                  <a:lnTo>
                    <a:pt x="469" y="143"/>
                  </a:lnTo>
                  <a:lnTo>
                    <a:pt x="481" y="167"/>
                  </a:lnTo>
                  <a:lnTo>
                    <a:pt x="491" y="195"/>
                  </a:lnTo>
                  <a:lnTo>
                    <a:pt x="497" y="224"/>
                  </a:lnTo>
                  <a:lnTo>
                    <a:pt x="499" y="254"/>
                  </a:lnTo>
                  <a:lnTo>
                    <a:pt x="499" y="284"/>
                  </a:lnTo>
                  <a:lnTo>
                    <a:pt x="498" y="312"/>
                  </a:lnTo>
                  <a:lnTo>
                    <a:pt x="496" y="340"/>
                  </a:lnTo>
                  <a:lnTo>
                    <a:pt x="491" y="365"/>
                  </a:lnTo>
                  <a:lnTo>
                    <a:pt x="487" y="388"/>
                  </a:lnTo>
                  <a:lnTo>
                    <a:pt x="483" y="406"/>
                  </a:lnTo>
                  <a:lnTo>
                    <a:pt x="479" y="420"/>
                  </a:lnTo>
                  <a:lnTo>
                    <a:pt x="477" y="429"/>
                  </a:lnTo>
                  <a:lnTo>
                    <a:pt x="476" y="433"/>
                  </a:lnTo>
                  <a:lnTo>
                    <a:pt x="478" y="458"/>
                  </a:lnTo>
                  <a:lnTo>
                    <a:pt x="476" y="458"/>
                  </a:lnTo>
                  <a:lnTo>
                    <a:pt x="472" y="459"/>
                  </a:lnTo>
                  <a:lnTo>
                    <a:pt x="467" y="459"/>
                  </a:lnTo>
                  <a:lnTo>
                    <a:pt x="461" y="457"/>
                  </a:lnTo>
                  <a:lnTo>
                    <a:pt x="455" y="454"/>
                  </a:lnTo>
                  <a:lnTo>
                    <a:pt x="452" y="446"/>
                  </a:lnTo>
                  <a:lnTo>
                    <a:pt x="450" y="435"/>
                  </a:lnTo>
                  <a:lnTo>
                    <a:pt x="449" y="422"/>
                  </a:lnTo>
                  <a:lnTo>
                    <a:pt x="448" y="403"/>
                  </a:lnTo>
                  <a:lnTo>
                    <a:pt x="444" y="381"/>
                  </a:lnTo>
                  <a:lnTo>
                    <a:pt x="441" y="355"/>
                  </a:lnTo>
                  <a:lnTo>
                    <a:pt x="436" y="327"/>
                  </a:lnTo>
                  <a:lnTo>
                    <a:pt x="431" y="301"/>
                  </a:lnTo>
                  <a:lnTo>
                    <a:pt x="425" y="275"/>
                  </a:lnTo>
                  <a:lnTo>
                    <a:pt x="418" y="251"/>
                  </a:lnTo>
                  <a:lnTo>
                    <a:pt x="412" y="233"/>
                  </a:lnTo>
                  <a:lnTo>
                    <a:pt x="404" y="221"/>
                  </a:lnTo>
                  <a:lnTo>
                    <a:pt x="396" y="216"/>
                  </a:lnTo>
                  <a:lnTo>
                    <a:pt x="385" y="216"/>
                  </a:lnTo>
                  <a:lnTo>
                    <a:pt x="370" y="218"/>
                  </a:lnTo>
                  <a:lnTo>
                    <a:pt x="352" y="223"/>
                  </a:lnTo>
                  <a:lnTo>
                    <a:pt x="331" y="230"/>
                  </a:lnTo>
                  <a:lnTo>
                    <a:pt x="308" y="237"/>
                  </a:lnTo>
                  <a:lnTo>
                    <a:pt x="281" y="243"/>
                  </a:lnTo>
                  <a:lnTo>
                    <a:pt x="252" y="249"/>
                  </a:lnTo>
                  <a:lnTo>
                    <a:pt x="219" y="251"/>
                  </a:lnTo>
                  <a:lnTo>
                    <a:pt x="184" y="252"/>
                  </a:lnTo>
                  <a:lnTo>
                    <a:pt x="147" y="248"/>
                  </a:lnTo>
                  <a:lnTo>
                    <a:pt x="106" y="240"/>
                  </a:lnTo>
                  <a:lnTo>
                    <a:pt x="64" y="226"/>
                  </a:lnTo>
                  <a:lnTo>
                    <a:pt x="41" y="214"/>
                  </a:lnTo>
                  <a:lnTo>
                    <a:pt x="24" y="199"/>
                  </a:lnTo>
                  <a:lnTo>
                    <a:pt x="10" y="179"/>
                  </a:lnTo>
                  <a:lnTo>
                    <a:pt x="2" y="156"/>
                  </a:lnTo>
                  <a:lnTo>
                    <a:pt x="0" y="132"/>
                  </a:lnTo>
                  <a:lnTo>
                    <a:pt x="6" y="106"/>
                  </a:lnTo>
                  <a:lnTo>
                    <a:pt x="13" y="90"/>
                  </a:lnTo>
                  <a:lnTo>
                    <a:pt x="26" y="75"/>
                  </a:lnTo>
                  <a:lnTo>
                    <a:pt x="41" y="60"/>
                  </a:lnTo>
                  <a:lnTo>
                    <a:pt x="62" y="46"/>
                  </a:lnTo>
                  <a:lnTo>
                    <a:pt x="84" y="33"/>
                  </a:lnTo>
                  <a:lnTo>
                    <a:pt x="109" y="22"/>
                  </a:lnTo>
                  <a:lnTo>
                    <a:pt x="135" y="12"/>
                  </a:lnTo>
                  <a:lnTo>
                    <a:pt x="165" y="5"/>
                  </a:lnTo>
                  <a:lnTo>
                    <a:pt x="195" y="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="" xmlns:a16="http://schemas.microsoft.com/office/drawing/2014/main" id="{D05B0A32-D0D0-E74C-A026-E8268FADC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338" y="3581400"/>
              <a:ext cx="20638" cy="30163"/>
            </a:xfrm>
            <a:custGeom>
              <a:avLst/>
              <a:gdLst>
                <a:gd name="T0" fmla="*/ 0 w 26"/>
                <a:gd name="T1" fmla="*/ 0 h 39"/>
                <a:gd name="T2" fmla="*/ 3 w 26"/>
                <a:gd name="T3" fmla="*/ 1 h 39"/>
                <a:gd name="T4" fmla="*/ 8 w 26"/>
                <a:gd name="T5" fmla="*/ 5 h 39"/>
                <a:gd name="T6" fmla="*/ 16 w 26"/>
                <a:gd name="T7" fmla="*/ 14 h 39"/>
                <a:gd name="T8" fmla="*/ 23 w 26"/>
                <a:gd name="T9" fmla="*/ 24 h 39"/>
                <a:gd name="T10" fmla="*/ 26 w 26"/>
                <a:gd name="T11" fmla="*/ 39 h 39"/>
                <a:gd name="T12" fmla="*/ 25 w 26"/>
                <a:gd name="T13" fmla="*/ 38 h 39"/>
                <a:gd name="T14" fmla="*/ 22 w 26"/>
                <a:gd name="T15" fmla="*/ 33 h 39"/>
                <a:gd name="T16" fmla="*/ 17 w 26"/>
                <a:gd name="T17" fmla="*/ 28 h 39"/>
                <a:gd name="T18" fmla="*/ 13 w 26"/>
                <a:gd name="T19" fmla="*/ 22 h 39"/>
                <a:gd name="T20" fmla="*/ 10 w 26"/>
                <a:gd name="T21" fmla="*/ 16 h 39"/>
                <a:gd name="T22" fmla="*/ 8 w 26"/>
                <a:gd name="T23" fmla="*/ 13 h 39"/>
                <a:gd name="T24" fmla="*/ 7 w 26"/>
                <a:gd name="T25" fmla="*/ 10 h 39"/>
                <a:gd name="T26" fmla="*/ 5 w 26"/>
                <a:gd name="T27" fmla="*/ 6 h 39"/>
                <a:gd name="T28" fmla="*/ 4 w 26"/>
                <a:gd name="T29" fmla="*/ 4 h 39"/>
                <a:gd name="T30" fmla="*/ 3 w 26"/>
                <a:gd name="T31" fmla="*/ 2 h 39"/>
                <a:gd name="T32" fmla="*/ 2 w 26"/>
                <a:gd name="T33" fmla="*/ 0 h 39"/>
                <a:gd name="T34" fmla="*/ 0 w 26"/>
                <a:gd name="T3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lnTo>
                    <a:pt x="3" y="1"/>
                  </a:lnTo>
                  <a:lnTo>
                    <a:pt x="8" y="5"/>
                  </a:lnTo>
                  <a:lnTo>
                    <a:pt x="16" y="14"/>
                  </a:lnTo>
                  <a:lnTo>
                    <a:pt x="23" y="24"/>
                  </a:lnTo>
                  <a:lnTo>
                    <a:pt x="26" y="39"/>
                  </a:lnTo>
                  <a:lnTo>
                    <a:pt x="25" y="38"/>
                  </a:lnTo>
                  <a:lnTo>
                    <a:pt x="22" y="33"/>
                  </a:lnTo>
                  <a:lnTo>
                    <a:pt x="17" y="28"/>
                  </a:lnTo>
                  <a:lnTo>
                    <a:pt x="13" y="22"/>
                  </a:lnTo>
                  <a:lnTo>
                    <a:pt x="10" y="16"/>
                  </a:lnTo>
                  <a:lnTo>
                    <a:pt x="8" y="13"/>
                  </a:lnTo>
                  <a:lnTo>
                    <a:pt x="7" y="10"/>
                  </a:lnTo>
                  <a:lnTo>
                    <a:pt x="5" y="6"/>
                  </a:lnTo>
                  <a:lnTo>
                    <a:pt x="4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91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="" xmlns:a16="http://schemas.microsoft.com/office/drawing/2014/main" id="{B7B462FD-82AC-A645-9B66-135757F93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351" y="3581400"/>
              <a:ext cx="20638" cy="30163"/>
            </a:xfrm>
            <a:custGeom>
              <a:avLst/>
              <a:gdLst>
                <a:gd name="T0" fmla="*/ 26 w 26"/>
                <a:gd name="T1" fmla="*/ 0 h 39"/>
                <a:gd name="T2" fmla="*/ 26 w 26"/>
                <a:gd name="T3" fmla="*/ 0 h 39"/>
                <a:gd name="T4" fmla="*/ 25 w 26"/>
                <a:gd name="T5" fmla="*/ 2 h 39"/>
                <a:gd name="T6" fmla="*/ 23 w 26"/>
                <a:gd name="T7" fmla="*/ 4 h 39"/>
                <a:gd name="T8" fmla="*/ 21 w 26"/>
                <a:gd name="T9" fmla="*/ 6 h 39"/>
                <a:gd name="T10" fmla="*/ 20 w 26"/>
                <a:gd name="T11" fmla="*/ 10 h 39"/>
                <a:gd name="T12" fmla="*/ 18 w 26"/>
                <a:gd name="T13" fmla="*/ 13 h 39"/>
                <a:gd name="T14" fmla="*/ 17 w 26"/>
                <a:gd name="T15" fmla="*/ 16 h 39"/>
                <a:gd name="T16" fmla="*/ 13 w 26"/>
                <a:gd name="T17" fmla="*/ 22 h 39"/>
                <a:gd name="T18" fmla="*/ 10 w 26"/>
                <a:gd name="T19" fmla="*/ 28 h 39"/>
                <a:gd name="T20" fmla="*/ 6 w 26"/>
                <a:gd name="T21" fmla="*/ 33 h 39"/>
                <a:gd name="T22" fmla="*/ 1 w 26"/>
                <a:gd name="T23" fmla="*/ 38 h 39"/>
                <a:gd name="T24" fmla="*/ 0 w 26"/>
                <a:gd name="T25" fmla="*/ 39 h 39"/>
                <a:gd name="T26" fmla="*/ 4 w 26"/>
                <a:gd name="T27" fmla="*/ 24 h 39"/>
                <a:gd name="T28" fmla="*/ 11 w 26"/>
                <a:gd name="T29" fmla="*/ 14 h 39"/>
                <a:gd name="T30" fmla="*/ 18 w 26"/>
                <a:gd name="T31" fmla="*/ 5 h 39"/>
                <a:gd name="T32" fmla="*/ 23 w 26"/>
                <a:gd name="T33" fmla="*/ 1 h 39"/>
                <a:gd name="T34" fmla="*/ 26 w 26"/>
                <a:gd name="T3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39">
                  <a:moveTo>
                    <a:pt x="26" y="0"/>
                  </a:moveTo>
                  <a:lnTo>
                    <a:pt x="26" y="0"/>
                  </a:lnTo>
                  <a:lnTo>
                    <a:pt x="25" y="2"/>
                  </a:lnTo>
                  <a:lnTo>
                    <a:pt x="23" y="4"/>
                  </a:lnTo>
                  <a:lnTo>
                    <a:pt x="21" y="6"/>
                  </a:lnTo>
                  <a:lnTo>
                    <a:pt x="20" y="10"/>
                  </a:lnTo>
                  <a:lnTo>
                    <a:pt x="18" y="13"/>
                  </a:lnTo>
                  <a:lnTo>
                    <a:pt x="17" y="16"/>
                  </a:lnTo>
                  <a:lnTo>
                    <a:pt x="13" y="22"/>
                  </a:lnTo>
                  <a:lnTo>
                    <a:pt x="10" y="28"/>
                  </a:lnTo>
                  <a:lnTo>
                    <a:pt x="6" y="33"/>
                  </a:lnTo>
                  <a:lnTo>
                    <a:pt x="1" y="38"/>
                  </a:lnTo>
                  <a:lnTo>
                    <a:pt x="0" y="39"/>
                  </a:lnTo>
                  <a:lnTo>
                    <a:pt x="4" y="24"/>
                  </a:lnTo>
                  <a:lnTo>
                    <a:pt x="11" y="14"/>
                  </a:lnTo>
                  <a:lnTo>
                    <a:pt x="18" y="5"/>
                  </a:lnTo>
                  <a:lnTo>
                    <a:pt x="23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E191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="" xmlns:a16="http://schemas.microsoft.com/office/drawing/2014/main" id="{FAF0D4FF-AAC9-DD4B-A175-1FDB1D92B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4363" y="3535363"/>
              <a:ext cx="58738" cy="15875"/>
            </a:xfrm>
            <a:custGeom>
              <a:avLst/>
              <a:gdLst>
                <a:gd name="T0" fmla="*/ 75 w 75"/>
                <a:gd name="T1" fmla="*/ 0 h 22"/>
                <a:gd name="T2" fmla="*/ 74 w 75"/>
                <a:gd name="T3" fmla="*/ 2 h 22"/>
                <a:gd name="T4" fmla="*/ 72 w 75"/>
                <a:gd name="T5" fmla="*/ 5 h 22"/>
                <a:gd name="T6" fmla="*/ 66 w 75"/>
                <a:gd name="T7" fmla="*/ 9 h 22"/>
                <a:gd name="T8" fmla="*/ 58 w 75"/>
                <a:gd name="T9" fmla="*/ 14 h 22"/>
                <a:gd name="T10" fmla="*/ 47 w 75"/>
                <a:gd name="T11" fmla="*/ 18 h 22"/>
                <a:gd name="T12" fmla="*/ 34 w 75"/>
                <a:gd name="T13" fmla="*/ 21 h 22"/>
                <a:gd name="T14" fmla="*/ 18 w 75"/>
                <a:gd name="T15" fmla="*/ 22 h 22"/>
                <a:gd name="T16" fmla="*/ 0 w 75"/>
                <a:gd name="T17" fmla="*/ 18 h 22"/>
                <a:gd name="T18" fmla="*/ 4 w 75"/>
                <a:gd name="T19" fmla="*/ 18 h 22"/>
                <a:gd name="T20" fmla="*/ 14 w 75"/>
                <a:gd name="T21" fmla="*/ 18 h 22"/>
                <a:gd name="T22" fmla="*/ 28 w 75"/>
                <a:gd name="T23" fmla="*/ 17 h 22"/>
                <a:gd name="T24" fmla="*/ 45 w 75"/>
                <a:gd name="T25" fmla="*/ 14 h 22"/>
                <a:gd name="T26" fmla="*/ 62 w 75"/>
                <a:gd name="T27" fmla="*/ 8 h 22"/>
                <a:gd name="T28" fmla="*/ 75 w 75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22">
                  <a:moveTo>
                    <a:pt x="75" y="0"/>
                  </a:moveTo>
                  <a:lnTo>
                    <a:pt x="74" y="2"/>
                  </a:lnTo>
                  <a:lnTo>
                    <a:pt x="72" y="5"/>
                  </a:lnTo>
                  <a:lnTo>
                    <a:pt x="66" y="9"/>
                  </a:lnTo>
                  <a:lnTo>
                    <a:pt x="58" y="14"/>
                  </a:lnTo>
                  <a:lnTo>
                    <a:pt x="47" y="18"/>
                  </a:lnTo>
                  <a:lnTo>
                    <a:pt x="34" y="21"/>
                  </a:lnTo>
                  <a:lnTo>
                    <a:pt x="18" y="22"/>
                  </a:lnTo>
                  <a:lnTo>
                    <a:pt x="0" y="18"/>
                  </a:lnTo>
                  <a:lnTo>
                    <a:pt x="4" y="18"/>
                  </a:lnTo>
                  <a:lnTo>
                    <a:pt x="14" y="18"/>
                  </a:lnTo>
                  <a:lnTo>
                    <a:pt x="28" y="17"/>
                  </a:lnTo>
                  <a:lnTo>
                    <a:pt x="45" y="14"/>
                  </a:lnTo>
                  <a:lnTo>
                    <a:pt x="62" y="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191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="" xmlns:a16="http://schemas.microsoft.com/office/drawing/2014/main" id="{C5B733DA-DBC6-3046-B173-1A6D4649F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38" y="3535363"/>
              <a:ext cx="60325" cy="15875"/>
            </a:xfrm>
            <a:custGeom>
              <a:avLst/>
              <a:gdLst>
                <a:gd name="T0" fmla="*/ 0 w 76"/>
                <a:gd name="T1" fmla="*/ 0 h 22"/>
                <a:gd name="T2" fmla="*/ 14 w 76"/>
                <a:gd name="T3" fmla="*/ 8 h 22"/>
                <a:gd name="T4" fmla="*/ 31 w 76"/>
                <a:gd name="T5" fmla="*/ 14 h 22"/>
                <a:gd name="T6" fmla="*/ 47 w 76"/>
                <a:gd name="T7" fmla="*/ 17 h 22"/>
                <a:gd name="T8" fmla="*/ 61 w 76"/>
                <a:gd name="T9" fmla="*/ 18 h 22"/>
                <a:gd name="T10" fmla="*/ 71 w 76"/>
                <a:gd name="T11" fmla="*/ 18 h 22"/>
                <a:gd name="T12" fmla="*/ 76 w 76"/>
                <a:gd name="T13" fmla="*/ 18 h 22"/>
                <a:gd name="T14" fmla="*/ 57 w 76"/>
                <a:gd name="T15" fmla="*/ 22 h 22"/>
                <a:gd name="T16" fmla="*/ 41 w 76"/>
                <a:gd name="T17" fmla="*/ 21 h 22"/>
                <a:gd name="T18" fmla="*/ 28 w 76"/>
                <a:gd name="T19" fmla="*/ 18 h 22"/>
                <a:gd name="T20" fmla="*/ 18 w 76"/>
                <a:gd name="T21" fmla="*/ 14 h 22"/>
                <a:gd name="T22" fmla="*/ 10 w 76"/>
                <a:gd name="T23" fmla="*/ 9 h 22"/>
                <a:gd name="T24" fmla="*/ 4 w 76"/>
                <a:gd name="T25" fmla="*/ 5 h 22"/>
                <a:gd name="T26" fmla="*/ 1 w 76"/>
                <a:gd name="T27" fmla="*/ 2 h 22"/>
                <a:gd name="T28" fmla="*/ 0 w 76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22">
                  <a:moveTo>
                    <a:pt x="0" y="0"/>
                  </a:moveTo>
                  <a:lnTo>
                    <a:pt x="14" y="8"/>
                  </a:lnTo>
                  <a:lnTo>
                    <a:pt x="31" y="14"/>
                  </a:lnTo>
                  <a:lnTo>
                    <a:pt x="47" y="17"/>
                  </a:lnTo>
                  <a:lnTo>
                    <a:pt x="61" y="18"/>
                  </a:lnTo>
                  <a:lnTo>
                    <a:pt x="71" y="18"/>
                  </a:lnTo>
                  <a:lnTo>
                    <a:pt x="76" y="18"/>
                  </a:lnTo>
                  <a:lnTo>
                    <a:pt x="57" y="22"/>
                  </a:lnTo>
                  <a:lnTo>
                    <a:pt x="41" y="21"/>
                  </a:lnTo>
                  <a:lnTo>
                    <a:pt x="28" y="18"/>
                  </a:lnTo>
                  <a:lnTo>
                    <a:pt x="18" y="14"/>
                  </a:lnTo>
                  <a:lnTo>
                    <a:pt x="10" y="9"/>
                  </a:lnTo>
                  <a:lnTo>
                    <a:pt x="4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91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48">
              <a:extLst>
                <a:ext uri="{FF2B5EF4-FFF2-40B4-BE49-F238E27FC236}">
                  <a16:creationId xmlns="" xmlns:a16="http://schemas.microsoft.com/office/drawing/2014/main" id="{DDF7A4DD-4FA1-0C44-80D8-6B6423396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251" y="3683000"/>
              <a:ext cx="368300" cy="339725"/>
            </a:xfrm>
            <a:custGeom>
              <a:avLst/>
              <a:gdLst>
                <a:gd name="T0" fmla="*/ 388 w 463"/>
                <a:gd name="T1" fmla="*/ 0 h 427"/>
                <a:gd name="T2" fmla="*/ 391 w 463"/>
                <a:gd name="T3" fmla="*/ 0 h 427"/>
                <a:gd name="T4" fmla="*/ 399 w 463"/>
                <a:gd name="T5" fmla="*/ 0 h 427"/>
                <a:gd name="T6" fmla="*/ 412 w 463"/>
                <a:gd name="T7" fmla="*/ 0 h 427"/>
                <a:gd name="T8" fmla="*/ 426 w 463"/>
                <a:gd name="T9" fmla="*/ 1 h 427"/>
                <a:gd name="T10" fmla="*/ 442 w 463"/>
                <a:gd name="T11" fmla="*/ 1 h 427"/>
                <a:gd name="T12" fmla="*/ 456 w 463"/>
                <a:gd name="T13" fmla="*/ 4 h 427"/>
                <a:gd name="T14" fmla="*/ 456 w 463"/>
                <a:gd name="T15" fmla="*/ 6 h 427"/>
                <a:gd name="T16" fmla="*/ 459 w 463"/>
                <a:gd name="T17" fmla="*/ 15 h 427"/>
                <a:gd name="T18" fmla="*/ 460 w 463"/>
                <a:gd name="T19" fmla="*/ 27 h 427"/>
                <a:gd name="T20" fmla="*/ 462 w 463"/>
                <a:gd name="T21" fmla="*/ 45 h 427"/>
                <a:gd name="T22" fmla="*/ 463 w 463"/>
                <a:gd name="T23" fmla="*/ 66 h 427"/>
                <a:gd name="T24" fmla="*/ 463 w 463"/>
                <a:gd name="T25" fmla="*/ 90 h 427"/>
                <a:gd name="T26" fmla="*/ 462 w 463"/>
                <a:gd name="T27" fmla="*/ 117 h 427"/>
                <a:gd name="T28" fmla="*/ 459 w 463"/>
                <a:gd name="T29" fmla="*/ 146 h 427"/>
                <a:gd name="T30" fmla="*/ 453 w 463"/>
                <a:gd name="T31" fmla="*/ 175 h 427"/>
                <a:gd name="T32" fmla="*/ 445 w 463"/>
                <a:gd name="T33" fmla="*/ 206 h 427"/>
                <a:gd name="T34" fmla="*/ 434 w 463"/>
                <a:gd name="T35" fmla="*/ 236 h 427"/>
                <a:gd name="T36" fmla="*/ 419 w 463"/>
                <a:gd name="T37" fmla="*/ 266 h 427"/>
                <a:gd name="T38" fmla="*/ 400 w 463"/>
                <a:gd name="T39" fmla="*/ 295 h 427"/>
                <a:gd name="T40" fmla="*/ 377 w 463"/>
                <a:gd name="T41" fmla="*/ 323 h 427"/>
                <a:gd name="T42" fmla="*/ 349 w 463"/>
                <a:gd name="T43" fmla="*/ 349 h 427"/>
                <a:gd name="T44" fmla="*/ 313 w 463"/>
                <a:gd name="T45" fmla="*/ 374 h 427"/>
                <a:gd name="T46" fmla="*/ 277 w 463"/>
                <a:gd name="T47" fmla="*/ 393 h 427"/>
                <a:gd name="T48" fmla="*/ 241 w 463"/>
                <a:gd name="T49" fmla="*/ 407 h 427"/>
                <a:gd name="T50" fmla="*/ 207 w 463"/>
                <a:gd name="T51" fmla="*/ 417 h 427"/>
                <a:gd name="T52" fmla="*/ 173 w 463"/>
                <a:gd name="T53" fmla="*/ 423 h 427"/>
                <a:gd name="T54" fmla="*/ 141 w 463"/>
                <a:gd name="T55" fmla="*/ 426 h 427"/>
                <a:gd name="T56" fmla="*/ 112 w 463"/>
                <a:gd name="T57" fmla="*/ 427 h 427"/>
                <a:gd name="T58" fmla="*/ 85 w 463"/>
                <a:gd name="T59" fmla="*/ 425 h 427"/>
                <a:gd name="T60" fmla="*/ 60 w 463"/>
                <a:gd name="T61" fmla="*/ 423 h 427"/>
                <a:gd name="T62" fmla="*/ 39 w 463"/>
                <a:gd name="T63" fmla="*/ 419 h 427"/>
                <a:gd name="T64" fmla="*/ 22 w 463"/>
                <a:gd name="T65" fmla="*/ 415 h 427"/>
                <a:gd name="T66" fmla="*/ 10 w 463"/>
                <a:gd name="T67" fmla="*/ 412 h 427"/>
                <a:gd name="T68" fmla="*/ 2 w 463"/>
                <a:gd name="T69" fmla="*/ 408 h 427"/>
                <a:gd name="T70" fmla="*/ 0 w 463"/>
                <a:gd name="T71" fmla="*/ 407 h 427"/>
                <a:gd name="T72" fmla="*/ 9 w 463"/>
                <a:gd name="T73" fmla="*/ 294 h 427"/>
                <a:gd name="T74" fmla="*/ 12 w 463"/>
                <a:gd name="T75" fmla="*/ 295 h 427"/>
                <a:gd name="T76" fmla="*/ 20 w 463"/>
                <a:gd name="T77" fmla="*/ 299 h 427"/>
                <a:gd name="T78" fmla="*/ 33 w 463"/>
                <a:gd name="T79" fmla="*/ 302 h 427"/>
                <a:gd name="T80" fmla="*/ 51 w 463"/>
                <a:gd name="T81" fmla="*/ 307 h 427"/>
                <a:gd name="T82" fmla="*/ 71 w 463"/>
                <a:gd name="T83" fmla="*/ 311 h 427"/>
                <a:gd name="T84" fmla="*/ 95 w 463"/>
                <a:gd name="T85" fmla="*/ 316 h 427"/>
                <a:gd name="T86" fmla="*/ 122 w 463"/>
                <a:gd name="T87" fmla="*/ 318 h 427"/>
                <a:gd name="T88" fmla="*/ 150 w 463"/>
                <a:gd name="T89" fmla="*/ 319 h 427"/>
                <a:gd name="T90" fmla="*/ 178 w 463"/>
                <a:gd name="T91" fmla="*/ 318 h 427"/>
                <a:gd name="T92" fmla="*/ 208 w 463"/>
                <a:gd name="T93" fmla="*/ 313 h 427"/>
                <a:gd name="T94" fmla="*/ 236 w 463"/>
                <a:gd name="T95" fmla="*/ 306 h 427"/>
                <a:gd name="T96" fmla="*/ 265 w 463"/>
                <a:gd name="T97" fmla="*/ 294 h 427"/>
                <a:gd name="T98" fmla="*/ 291 w 463"/>
                <a:gd name="T99" fmla="*/ 278 h 427"/>
                <a:gd name="T100" fmla="*/ 315 w 463"/>
                <a:gd name="T101" fmla="*/ 256 h 427"/>
                <a:gd name="T102" fmla="*/ 339 w 463"/>
                <a:gd name="T103" fmla="*/ 228 h 427"/>
                <a:gd name="T104" fmla="*/ 356 w 463"/>
                <a:gd name="T105" fmla="*/ 198 h 427"/>
                <a:gd name="T106" fmla="*/ 369 w 463"/>
                <a:gd name="T107" fmla="*/ 167 h 427"/>
                <a:gd name="T108" fmla="*/ 378 w 463"/>
                <a:gd name="T109" fmla="*/ 136 h 427"/>
                <a:gd name="T110" fmla="*/ 385 w 463"/>
                <a:gd name="T111" fmla="*/ 105 h 427"/>
                <a:gd name="T112" fmla="*/ 388 w 463"/>
                <a:gd name="T113" fmla="*/ 77 h 427"/>
                <a:gd name="T114" fmla="*/ 389 w 463"/>
                <a:gd name="T115" fmla="*/ 53 h 427"/>
                <a:gd name="T116" fmla="*/ 389 w 463"/>
                <a:gd name="T117" fmla="*/ 30 h 427"/>
                <a:gd name="T118" fmla="*/ 389 w 463"/>
                <a:gd name="T119" fmla="*/ 15 h 427"/>
                <a:gd name="T120" fmla="*/ 388 w 463"/>
                <a:gd name="T121" fmla="*/ 4 h 427"/>
                <a:gd name="T122" fmla="*/ 388 w 463"/>
                <a:gd name="T123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3" h="427">
                  <a:moveTo>
                    <a:pt x="388" y="0"/>
                  </a:moveTo>
                  <a:lnTo>
                    <a:pt x="391" y="0"/>
                  </a:lnTo>
                  <a:lnTo>
                    <a:pt x="399" y="0"/>
                  </a:lnTo>
                  <a:lnTo>
                    <a:pt x="412" y="0"/>
                  </a:lnTo>
                  <a:lnTo>
                    <a:pt x="426" y="1"/>
                  </a:lnTo>
                  <a:lnTo>
                    <a:pt x="442" y="1"/>
                  </a:lnTo>
                  <a:lnTo>
                    <a:pt x="456" y="4"/>
                  </a:lnTo>
                  <a:lnTo>
                    <a:pt x="456" y="6"/>
                  </a:lnTo>
                  <a:lnTo>
                    <a:pt x="459" y="15"/>
                  </a:lnTo>
                  <a:lnTo>
                    <a:pt x="460" y="27"/>
                  </a:lnTo>
                  <a:lnTo>
                    <a:pt x="462" y="45"/>
                  </a:lnTo>
                  <a:lnTo>
                    <a:pt x="463" y="66"/>
                  </a:lnTo>
                  <a:lnTo>
                    <a:pt x="463" y="90"/>
                  </a:lnTo>
                  <a:lnTo>
                    <a:pt x="462" y="117"/>
                  </a:lnTo>
                  <a:lnTo>
                    <a:pt x="459" y="146"/>
                  </a:lnTo>
                  <a:lnTo>
                    <a:pt x="453" y="175"/>
                  </a:lnTo>
                  <a:lnTo>
                    <a:pt x="445" y="206"/>
                  </a:lnTo>
                  <a:lnTo>
                    <a:pt x="434" y="236"/>
                  </a:lnTo>
                  <a:lnTo>
                    <a:pt x="419" y="266"/>
                  </a:lnTo>
                  <a:lnTo>
                    <a:pt x="400" y="295"/>
                  </a:lnTo>
                  <a:lnTo>
                    <a:pt x="377" y="323"/>
                  </a:lnTo>
                  <a:lnTo>
                    <a:pt x="349" y="349"/>
                  </a:lnTo>
                  <a:lnTo>
                    <a:pt x="313" y="374"/>
                  </a:lnTo>
                  <a:lnTo>
                    <a:pt x="277" y="393"/>
                  </a:lnTo>
                  <a:lnTo>
                    <a:pt x="241" y="407"/>
                  </a:lnTo>
                  <a:lnTo>
                    <a:pt x="207" y="417"/>
                  </a:lnTo>
                  <a:lnTo>
                    <a:pt x="173" y="423"/>
                  </a:lnTo>
                  <a:lnTo>
                    <a:pt x="141" y="426"/>
                  </a:lnTo>
                  <a:lnTo>
                    <a:pt x="112" y="427"/>
                  </a:lnTo>
                  <a:lnTo>
                    <a:pt x="85" y="425"/>
                  </a:lnTo>
                  <a:lnTo>
                    <a:pt x="60" y="423"/>
                  </a:lnTo>
                  <a:lnTo>
                    <a:pt x="39" y="419"/>
                  </a:lnTo>
                  <a:lnTo>
                    <a:pt x="22" y="415"/>
                  </a:lnTo>
                  <a:lnTo>
                    <a:pt x="10" y="412"/>
                  </a:lnTo>
                  <a:lnTo>
                    <a:pt x="2" y="408"/>
                  </a:lnTo>
                  <a:lnTo>
                    <a:pt x="0" y="407"/>
                  </a:lnTo>
                  <a:lnTo>
                    <a:pt x="9" y="294"/>
                  </a:lnTo>
                  <a:lnTo>
                    <a:pt x="12" y="295"/>
                  </a:lnTo>
                  <a:lnTo>
                    <a:pt x="20" y="299"/>
                  </a:lnTo>
                  <a:lnTo>
                    <a:pt x="33" y="302"/>
                  </a:lnTo>
                  <a:lnTo>
                    <a:pt x="51" y="307"/>
                  </a:lnTo>
                  <a:lnTo>
                    <a:pt x="71" y="311"/>
                  </a:lnTo>
                  <a:lnTo>
                    <a:pt x="95" y="316"/>
                  </a:lnTo>
                  <a:lnTo>
                    <a:pt x="122" y="318"/>
                  </a:lnTo>
                  <a:lnTo>
                    <a:pt x="150" y="319"/>
                  </a:lnTo>
                  <a:lnTo>
                    <a:pt x="178" y="318"/>
                  </a:lnTo>
                  <a:lnTo>
                    <a:pt x="208" y="313"/>
                  </a:lnTo>
                  <a:lnTo>
                    <a:pt x="236" y="306"/>
                  </a:lnTo>
                  <a:lnTo>
                    <a:pt x="265" y="294"/>
                  </a:lnTo>
                  <a:lnTo>
                    <a:pt x="291" y="278"/>
                  </a:lnTo>
                  <a:lnTo>
                    <a:pt x="315" y="256"/>
                  </a:lnTo>
                  <a:lnTo>
                    <a:pt x="339" y="228"/>
                  </a:lnTo>
                  <a:lnTo>
                    <a:pt x="356" y="198"/>
                  </a:lnTo>
                  <a:lnTo>
                    <a:pt x="369" y="167"/>
                  </a:lnTo>
                  <a:lnTo>
                    <a:pt x="378" y="136"/>
                  </a:lnTo>
                  <a:lnTo>
                    <a:pt x="385" y="105"/>
                  </a:lnTo>
                  <a:lnTo>
                    <a:pt x="388" y="77"/>
                  </a:lnTo>
                  <a:lnTo>
                    <a:pt x="389" y="53"/>
                  </a:lnTo>
                  <a:lnTo>
                    <a:pt x="389" y="30"/>
                  </a:lnTo>
                  <a:lnTo>
                    <a:pt x="389" y="15"/>
                  </a:lnTo>
                  <a:lnTo>
                    <a:pt x="388" y="4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rgbClr val="9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="" xmlns:a16="http://schemas.microsoft.com/office/drawing/2014/main" id="{B6867B9F-6312-2B4A-B449-AEB5251D9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3088" y="3898900"/>
              <a:ext cx="311150" cy="534988"/>
            </a:xfrm>
            <a:custGeom>
              <a:avLst/>
              <a:gdLst>
                <a:gd name="T0" fmla="*/ 108 w 392"/>
                <a:gd name="T1" fmla="*/ 0 h 674"/>
                <a:gd name="T2" fmla="*/ 128 w 392"/>
                <a:gd name="T3" fmla="*/ 1 h 674"/>
                <a:gd name="T4" fmla="*/ 145 w 392"/>
                <a:gd name="T5" fmla="*/ 6 h 674"/>
                <a:gd name="T6" fmla="*/ 160 w 392"/>
                <a:gd name="T7" fmla="*/ 11 h 674"/>
                <a:gd name="T8" fmla="*/ 172 w 392"/>
                <a:gd name="T9" fmla="*/ 19 h 674"/>
                <a:gd name="T10" fmla="*/ 182 w 392"/>
                <a:gd name="T11" fmla="*/ 26 h 674"/>
                <a:gd name="T12" fmla="*/ 190 w 392"/>
                <a:gd name="T13" fmla="*/ 32 h 674"/>
                <a:gd name="T14" fmla="*/ 195 w 392"/>
                <a:gd name="T15" fmla="*/ 39 h 674"/>
                <a:gd name="T16" fmla="*/ 199 w 392"/>
                <a:gd name="T17" fmla="*/ 43 h 674"/>
                <a:gd name="T18" fmla="*/ 200 w 392"/>
                <a:gd name="T19" fmla="*/ 45 h 674"/>
                <a:gd name="T20" fmla="*/ 201 w 392"/>
                <a:gd name="T21" fmla="*/ 43 h 674"/>
                <a:gd name="T22" fmla="*/ 206 w 392"/>
                <a:gd name="T23" fmla="*/ 38 h 674"/>
                <a:gd name="T24" fmla="*/ 213 w 392"/>
                <a:gd name="T25" fmla="*/ 31 h 674"/>
                <a:gd name="T26" fmla="*/ 223 w 392"/>
                <a:gd name="T27" fmla="*/ 23 h 674"/>
                <a:gd name="T28" fmla="*/ 236 w 392"/>
                <a:gd name="T29" fmla="*/ 16 h 674"/>
                <a:gd name="T30" fmla="*/ 251 w 392"/>
                <a:gd name="T31" fmla="*/ 9 h 674"/>
                <a:gd name="T32" fmla="*/ 269 w 392"/>
                <a:gd name="T33" fmla="*/ 3 h 674"/>
                <a:gd name="T34" fmla="*/ 288 w 392"/>
                <a:gd name="T35" fmla="*/ 1 h 674"/>
                <a:gd name="T36" fmla="*/ 311 w 392"/>
                <a:gd name="T37" fmla="*/ 2 h 674"/>
                <a:gd name="T38" fmla="*/ 334 w 392"/>
                <a:gd name="T39" fmla="*/ 8 h 674"/>
                <a:gd name="T40" fmla="*/ 359 w 392"/>
                <a:gd name="T41" fmla="*/ 19 h 674"/>
                <a:gd name="T42" fmla="*/ 360 w 392"/>
                <a:gd name="T43" fmla="*/ 23 h 674"/>
                <a:gd name="T44" fmla="*/ 360 w 392"/>
                <a:gd name="T45" fmla="*/ 35 h 674"/>
                <a:gd name="T46" fmla="*/ 361 w 392"/>
                <a:gd name="T47" fmla="*/ 53 h 674"/>
                <a:gd name="T48" fmla="*/ 363 w 392"/>
                <a:gd name="T49" fmla="*/ 77 h 674"/>
                <a:gd name="T50" fmla="*/ 366 w 392"/>
                <a:gd name="T51" fmla="*/ 107 h 674"/>
                <a:gd name="T52" fmla="*/ 368 w 392"/>
                <a:gd name="T53" fmla="*/ 142 h 674"/>
                <a:gd name="T54" fmla="*/ 370 w 392"/>
                <a:gd name="T55" fmla="*/ 180 h 674"/>
                <a:gd name="T56" fmla="*/ 372 w 392"/>
                <a:gd name="T57" fmla="*/ 221 h 674"/>
                <a:gd name="T58" fmla="*/ 376 w 392"/>
                <a:gd name="T59" fmla="*/ 265 h 674"/>
                <a:gd name="T60" fmla="*/ 378 w 392"/>
                <a:gd name="T61" fmla="*/ 310 h 674"/>
                <a:gd name="T62" fmla="*/ 381 w 392"/>
                <a:gd name="T63" fmla="*/ 356 h 674"/>
                <a:gd name="T64" fmla="*/ 383 w 392"/>
                <a:gd name="T65" fmla="*/ 402 h 674"/>
                <a:gd name="T66" fmla="*/ 386 w 392"/>
                <a:gd name="T67" fmla="*/ 447 h 674"/>
                <a:gd name="T68" fmla="*/ 388 w 392"/>
                <a:gd name="T69" fmla="*/ 491 h 674"/>
                <a:gd name="T70" fmla="*/ 389 w 392"/>
                <a:gd name="T71" fmla="*/ 534 h 674"/>
                <a:gd name="T72" fmla="*/ 391 w 392"/>
                <a:gd name="T73" fmla="*/ 573 h 674"/>
                <a:gd name="T74" fmla="*/ 392 w 392"/>
                <a:gd name="T75" fmla="*/ 607 h 674"/>
                <a:gd name="T76" fmla="*/ 392 w 392"/>
                <a:gd name="T77" fmla="*/ 638 h 674"/>
                <a:gd name="T78" fmla="*/ 241 w 392"/>
                <a:gd name="T79" fmla="*/ 674 h 674"/>
                <a:gd name="T80" fmla="*/ 164 w 392"/>
                <a:gd name="T81" fmla="*/ 674 h 674"/>
                <a:gd name="T82" fmla="*/ 0 w 392"/>
                <a:gd name="T83" fmla="*/ 639 h 674"/>
                <a:gd name="T84" fmla="*/ 1 w 392"/>
                <a:gd name="T85" fmla="*/ 608 h 674"/>
                <a:gd name="T86" fmla="*/ 2 w 392"/>
                <a:gd name="T87" fmla="*/ 573 h 674"/>
                <a:gd name="T88" fmla="*/ 3 w 392"/>
                <a:gd name="T89" fmla="*/ 534 h 674"/>
                <a:gd name="T90" fmla="*/ 5 w 392"/>
                <a:gd name="T91" fmla="*/ 492 h 674"/>
                <a:gd name="T92" fmla="*/ 8 w 392"/>
                <a:gd name="T93" fmla="*/ 449 h 674"/>
                <a:gd name="T94" fmla="*/ 10 w 392"/>
                <a:gd name="T95" fmla="*/ 403 h 674"/>
                <a:gd name="T96" fmla="*/ 12 w 392"/>
                <a:gd name="T97" fmla="*/ 357 h 674"/>
                <a:gd name="T98" fmla="*/ 14 w 392"/>
                <a:gd name="T99" fmla="*/ 311 h 674"/>
                <a:gd name="T100" fmla="*/ 18 w 392"/>
                <a:gd name="T101" fmla="*/ 265 h 674"/>
                <a:gd name="T102" fmla="*/ 20 w 392"/>
                <a:gd name="T103" fmla="*/ 221 h 674"/>
                <a:gd name="T104" fmla="*/ 23 w 392"/>
                <a:gd name="T105" fmla="*/ 180 h 674"/>
                <a:gd name="T106" fmla="*/ 25 w 392"/>
                <a:gd name="T107" fmla="*/ 142 h 674"/>
                <a:gd name="T108" fmla="*/ 28 w 392"/>
                <a:gd name="T109" fmla="*/ 107 h 674"/>
                <a:gd name="T110" fmla="*/ 30 w 392"/>
                <a:gd name="T111" fmla="*/ 77 h 674"/>
                <a:gd name="T112" fmla="*/ 31 w 392"/>
                <a:gd name="T113" fmla="*/ 53 h 674"/>
                <a:gd name="T114" fmla="*/ 32 w 392"/>
                <a:gd name="T115" fmla="*/ 35 h 674"/>
                <a:gd name="T116" fmla="*/ 33 w 392"/>
                <a:gd name="T117" fmla="*/ 23 h 674"/>
                <a:gd name="T118" fmla="*/ 33 w 392"/>
                <a:gd name="T119" fmla="*/ 19 h 674"/>
                <a:gd name="T120" fmla="*/ 61 w 392"/>
                <a:gd name="T121" fmla="*/ 8 h 674"/>
                <a:gd name="T122" fmla="*/ 86 w 392"/>
                <a:gd name="T123" fmla="*/ 2 h 674"/>
                <a:gd name="T124" fmla="*/ 108 w 392"/>
                <a:gd name="T125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2" h="674">
                  <a:moveTo>
                    <a:pt x="108" y="0"/>
                  </a:moveTo>
                  <a:lnTo>
                    <a:pt x="128" y="1"/>
                  </a:lnTo>
                  <a:lnTo>
                    <a:pt x="145" y="6"/>
                  </a:lnTo>
                  <a:lnTo>
                    <a:pt x="160" y="11"/>
                  </a:lnTo>
                  <a:lnTo>
                    <a:pt x="172" y="19"/>
                  </a:lnTo>
                  <a:lnTo>
                    <a:pt x="182" y="26"/>
                  </a:lnTo>
                  <a:lnTo>
                    <a:pt x="190" y="32"/>
                  </a:lnTo>
                  <a:lnTo>
                    <a:pt x="195" y="39"/>
                  </a:lnTo>
                  <a:lnTo>
                    <a:pt x="199" y="43"/>
                  </a:lnTo>
                  <a:lnTo>
                    <a:pt x="200" y="45"/>
                  </a:lnTo>
                  <a:lnTo>
                    <a:pt x="201" y="43"/>
                  </a:lnTo>
                  <a:lnTo>
                    <a:pt x="206" y="38"/>
                  </a:lnTo>
                  <a:lnTo>
                    <a:pt x="213" y="31"/>
                  </a:lnTo>
                  <a:lnTo>
                    <a:pt x="223" y="23"/>
                  </a:lnTo>
                  <a:lnTo>
                    <a:pt x="236" y="16"/>
                  </a:lnTo>
                  <a:lnTo>
                    <a:pt x="251" y="9"/>
                  </a:lnTo>
                  <a:lnTo>
                    <a:pt x="269" y="3"/>
                  </a:lnTo>
                  <a:lnTo>
                    <a:pt x="288" y="1"/>
                  </a:lnTo>
                  <a:lnTo>
                    <a:pt x="311" y="2"/>
                  </a:lnTo>
                  <a:lnTo>
                    <a:pt x="334" y="8"/>
                  </a:lnTo>
                  <a:lnTo>
                    <a:pt x="359" y="19"/>
                  </a:lnTo>
                  <a:lnTo>
                    <a:pt x="360" y="23"/>
                  </a:lnTo>
                  <a:lnTo>
                    <a:pt x="360" y="35"/>
                  </a:lnTo>
                  <a:lnTo>
                    <a:pt x="361" y="53"/>
                  </a:lnTo>
                  <a:lnTo>
                    <a:pt x="363" y="77"/>
                  </a:lnTo>
                  <a:lnTo>
                    <a:pt x="366" y="107"/>
                  </a:lnTo>
                  <a:lnTo>
                    <a:pt x="368" y="142"/>
                  </a:lnTo>
                  <a:lnTo>
                    <a:pt x="370" y="180"/>
                  </a:lnTo>
                  <a:lnTo>
                    <a:pt x="372" y="221"/>
                  </a:lnTo>
                  <a:lnTo>
                    <a:pt x="376" y="265"/>
                  </a:lnTo>
                  <a:lnTo>
                    <a:pt x="378" y="310"/>
                  </a:lnTo>
                  <a:lnTo>
                    <a:pt x="381" y="356"/>
                  </a:lnTo>
                  <a:lnTo>
                    <a:pt x="383" y="402"/>
                  </a:lnTo>
                  <a:lnTo>
                    <a:pt x="386" y="447"/>
                  </a:lnTo>
                  <a:lnTo>
                    <a:pt x="388" y="491"/>
                  </a:lnTo>
                  <a:lnTo>
                    <a:pt x="389" y="534"/>
                  </a:lnTo>
                  <a:lnTo>
                    <a:pt x="391" y="573"/>
                  </a:lnTo>
                  <a:lnTo>
                    <a:pt x="392" y="607"/>
                  </a:lnTo>
                  <a:lnTo>
                    <a:pt x="392" y="638"/>
                  </a:lnTo>
                  <a:lnTo>
                    <a:pt x="241" y="674"/>
                  </a:lnTo>
                  <a:lnTo>
                    <a:pt x="164" y="674"/>
                  </a:lnTo>
                  <a:lnTo>
                    <a:pt x="0" y="639"/>
                  </a:lnTo>
                  <a:lnTo>
                    <a:pt x="1" y="608"/>
                  </a:lnTo>
                  <a:lnTo>
                    <a:pt x="2" y="573"/>
                  </a:lnTo>
                  <a:lnTo>
                    <a:pt x="3" y="534"/>
                  </a:lnTo>
                  <a:lnTo>
                    <a:pt x="5" y="492"/>
                  </a:lnTo>
                  <a:lnTo>
                    <a:pt x="8" y="449"/>
                  </a:lnTo>
                  <a:lnTo>
                    <a:pt x="10" y="403"/>
                  </a:lnTo>
                  <a:lnTo>
                    <a:pt x="12" y="357"/>
                  </a:lnTo>
                  <a:lnTo>
                    <a:pt x="14" y="311"/>
                  </a:lnTo>
                  <a:lnTo>
                    <a:pt x="18" y="265"/>
                  </a:lnTo>
                  <a:lnTo>
                    <a:pt x="20" y="221"/>
                  </a:lnTo>
                  <a:lnTo>
                    <a:pt x="23" y="180"/>
                  </a:lnTo>
                  <a:lnTo>
                    <a:pt x="25" y="142"/>
                  </a:lnTo>
                  <a:lnTo>
                    <a:pt x="28" y="107"/>
                  </a:lnTo>
                  <a:lnTo>
                    <a:pt x="30" y="77"/>
                  </a:lnTo>
                  <a:lnTo>
                    <a:pt x="31" y="53"/>
                  </a:lnTo>
                  <a:lnTo>
                    <a:pt x="32" y="35"/>
                  </a:lnTo>
                  <a:lnTo>
                    <a:pt x="33" y="23"/>
                  </a:lnTo>
                  <a:lnTo>
                    <a:pt x="33" y="19"/>
                  </a:lnTo>
                  <a:lnTo>
                    <a:pt x="61" y="8"/>
                  </a:lnTo>
                  <a:lnTo>
                    <a:pt x="86" y="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D0C6A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="" xmlns:a16="http://schemas.microsoft.com/office/drawing/2014/main" id="{0B905AD7-10E5-4344-9DBC-3ADF6A522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5163" y="3876675"/>
              <a:ext cx="66675" cy="90488"/>
            </a:xfrm>
            <a:custGeom>
              <a:avLst/>
              <a:gdLst>
                <a:gd name="T0" fmla="*/ 32 w 84"/>
                <a:gd name="T1" fmla="*/ 0 h 113"/>
                <a:gd name="T2" fmla="*/ 84 w 84"/>
                <a:gd name="T3" fmla="*/ 73 h 113"/>
                <a:gd name="T4" fmla="*/ 36 w 84"/>
                <a:gd name="T5" fmla="*/ 113 h 113"/>
                <a:gd name="T6" fmla="*/ 0 w 84"/>
                <a:gd name="T7" fmla="*/ 28 h 113"/>
                <a:gd name="T8" fmla="*/ 32 w 8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3">
                  <a:moveTo>
                    <a:pt x="32" y="0"/>
                  </a:moveTo>
                  <a:lnTo>
                    <a:pt x="84" y="73"/>
                  </a:lnTo>
                  <a:lnTo>
                    <a:pt x="36" y="113"/>
                  </a:lnTo>
                  <a:lnTo>
                    <a:pt x="0" y="28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2D6B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="" xmlns:a16="http://schemas.microsoft.com/office/drawing/2014/main" id="{E3390604-226F-D744-BA9F-1BB20AD5A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838" y="3876675"/>
              <a:ext cx="65088" cy="90488"/>
            </a:xfrm>
            <a:custGeom>
              <a:avLst/>
              <a:gdLst>
                <a:gd name="T0" fmla="*/ 51 w 83"/>
                <a:gd name="T1" fmla="*/ 0 h 113"/>
                <a:gd name="T2" fmla="*/ 83 w 83"/>
                <a:gd name="T3" fmla="*/ 28 h 113"/>
                <a:gd name="T4" fmla="*/ 48 w 83"/>
                <a:gd name="T5" fmla="*/ 113 h 113"/>
                <a:gd name="T6" fmla="*/ 0 w 83"/>
                <a:gd name="T7" fmla="*/ 73 h 113"/>
                <a:gd name="T8" fmla="*/ 51 w 8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13">
                  <a:moveTo>
                    <a:pt x="51" y="0"/>
                  </a:moveTo>
                  <a:lnTo>
                    <a:pt x="83" y="28"/>
                  </a:lnTo>
                  <a:lnTo>
                    <a:pt x="48" y="113"/>
                  </a:lnTo>
                  <a:lnTo>
                    <a:pt x="0" y="7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2D6B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="" xmlns:a16="http://schemas.microsoft.com/office/drawing/2014/main" id="{A349A1BF-FBA6-8F44-A048-892CF0FA4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5301" y="4319588"/>
              <a:ext cx="161925" cy="127000"/>
            </a:xfrm>
            <a:custGeom>
              <a:avLst/>
              <a:gdLst>
                <a:gd name="T0" fmla="*/ 36 w 205"/>
                <a:gd name="T1" fmla="*/ 0 h 159"/>
                <a:gd name="T2" fmla="*/ 37 w 205"/>
                <a:gd name="T3" fmla="*/ 2 h 159"/>
                <a:gd name="T4" fmla="*/ 42 w 205"/>
                <a:gd name="T5" fmla="*/ 7 h 159"/>
                <a:gd name="T6" fmla="*/ 49 w 205"/>
                <a:gd name="T7" fmla="*/ 12 h 159"/>
                <a:gd name="T8" fmla="*/ 58 w 205"/>
                <a:gd name="T9" fmla="*/ 19 h 159"/>
                <a:gd name="T10" fmla="*/ 70 w 205"/>
                <a:gd name="T11" fmla="*/ 26 h 159"/>
                <a:gd name="T12" fmla="*/ 83 w 205"/>
                <a:gd name="T13" fmla="*/ 30 h 159"/>
                <a:gd name="T14" fmla="*/ 98 w 205"/>
                <a:gd name="T15" fmla="*/ 33 h 159"/>
                <a:gd name="T16" fmla="*/ 100 w 205"/>
                <a:gd name="T17" fmla="*/ 33 h 159"/>
                <a:gd name="T18" fmla="*/ 105 w 205"/>
                <a:gd name="T19" fmla="*/ 33 h 159"/>
                <a:gd name="T20" fmla="*/ 115 w 205"/>
                <a:gd name="T21" fmla="*/ 32 h 159"/>
                <a:gd name="T22" fmla="*/ 131 w 205"/>
                <a:gd name="T23" fmla="*/ 30 h 159"/>
                <a:gd name="T24" fmla="*/ 152 w 205"/>
                <a:gd name="T25" fmla="*/ 27 h 159"/>
                <a:gd name="T26" fmla="*/ 164 w 205"/>
                <a:gd name="T27" fmla="*/ 25 h 159"/>
                <a:gd name="T28" fmla="*/ 174 w 205"/>
                <a:gd name="T29" fmla="*/ 23 h 159"/>
                <a:gd name="T30" fmla="*/ 180 w 205"/>
                <a:gd name="T31" fmla="*/ 21 h 159"/>
                <a:gd name="T32" fmla="*/ 184 w 205"/>
                <a:gd name="T33" fmla="*/ 21 h 159"/>
                <a:gd name="T34" fmla="*/ 186 w 205"/>
                <a:gd name="T35" fmla="*/ 24 h 159"/>
                <a:gd name="T36" fmla="*/ 184 w 205"/>
                <a:gd name="T37" fmla="*/ 28 h 159"/>
                <a:gd name="T38" fmla="*/ 178 w 205"/>
                <a:gd name="T39" fmla="*/ 38 h 159"/>
                <a:gd name="T40" fmla="*/ 169 w 205"/>
                <a:gd name="T41" fmla="*/ 43 h 159"/>
                <a:gd name="T42" fmla="*/ 157 w 205"/>
                <a:gd name="T43" fmla="*/ 46 h 159"/>
                <a:gd name="T44" fmla="*/ 140 w 205"/>
                <a:gd name="T45" fmla="*/ 49 h 159"/>
                <a:gd name="T46" fmla="*/ 139 w 205"/>
                <a:gd name="T47" fmla="*/ 51 h 159"/>
                <a:gd name="T48" fmla="*/ 142 w 205"/>
                <a:gd name="T49" fmla="*/ 54 h 159"/>
                <a:gd name="T50" fmla="*/ 149 w 205"/>
                <a:gd name="T51" fmla="*/ 58 h 159"/>
                <a:gd name="T52" fmla="*/ 158 w 205"/>
                <a:gd name="T53" fmla="*/ 64 h 159"/>
                <a:gd name="T54" fmla="*/ 169 w 205"/>
                <a:gd name="T55" fmla="*/ 72 h 159"/>
                <a:gd name="T56" fmla="*/ 180 w 205"/>
                <a:gd name="T57" fmla="*/ 80 h 159"/>
                <a:gd name="T58" fmla="*/ 190 w 205"/>
                <a:gd name="T59" fmla="*/ 89 h 159"/>
                <a:gd name="T60" fmla="*/ 199 w 205"/>
                <a:gd name="T61" fmla="*/ 99 h 159"/>
                <a:gd name="T62" fmla="*/ 204 w 205"/>
                <a:gd name="T63" fmla="*/ 110 h 159"/>
                <a:gd name="T64" fmla="*/ 205 w 205"/>
                <a:gd name="T65" fmla="*/ 122 h 159"/>
                <a:gd name="T66" fmla="*/ 201 w 205"/>
                <a:gd name="T67" fmla="*/ 134 h 159"/>
                <a:gd name="T68" fmla="*/ 189 w 205"/>
                <a:gd name="T69" fmla="*/ 148 h 159"/>
                <a:gd name="T70" fmla="*/ 177 w 205"/>
                <a:gd name="T71" fmla="*/ 156 h 159"/>
                <a:gd name="T72" fmla="*/ 162 w 205"/>
                <a:gd name="T73" fmla="*/ 159 h 159"/>
                <a:gd name="T74" fmla="*/ 147 w 205"/>
                <a:gd name="T75" fmla="*/ 158 h 159"/>
                <a:gd name="T76" fmla="*/ 130 w 205"/>
                <a:gd name="T77" fmla="*/ 155 h 159"/>
                <a:gd name="T78" fmla="*/ 113 w 205"/>
                <a:gd name="T79" fmla="*/ 147 h 159"/>
                <a:gd name="T80" fmla="*/ 98 w 205"/>
                <a:gd name="T81" fmla="*/ 138 h 159"/>
                <a:gd name="T82" fmla="*/ 84 w 205"/>
                <a:gd name="T83" fmla="*/ 127 h 159"/>
                <a:gd name="T84" fmla="*/ 79 w 205"/>
                <a:gd name="T85" fmla="*/ 121 h 159"/>
                <a:gd name="T86" fmla="*/ 71 w 205"/>
                <a:gd name="T87" fmla="*/ 113 h 159"/>
                <a:gd name="T88" fmla="*/ 60 w 205"/>
                <a:gd name="T89" fmla="*/ 104 h 159"/>
                <a:gd name="T90" fmla="*/ 48 w 205"/>
                <a:gd name="T91" fmla="*/ 94 h 159"/>
                <a:gd name="T92" fmla="*/ 37 w 205"/>
                <a:gd name="T93" fmla="*/ 84 h 159"/>
                <a:gd name="T94" fmla="*/ 26 w 205"/>
                <a:gd name="T95" fmla="*/ 75 h 159"/>
                <a:gd name="T96" fmla="*/ 16 w 205"/>
                <a:gd name="T97" fmla="*/ 66 h 159"/>
                <a:gd name="T98" fmla="*/ 8 w 205"/>
                <a:gd name="T99" fmla="*/ 59 h 159"/>
                <a:gd name="T100" fmla="*/ 2 w 205"/>
                <a:gd name="T101" fmla="*/ 55 h 159"/>
                <a:gd name="T102" fmla="*/ 0 w 205"/>
                <a:gd name="T103" fmla="*/ 53 h 159"/>
                <a:gd name="T104" fmla="*/ 36 w 205"/>
                <a:gd name="T10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5" h="159">
                  <a:moveTo>
                    <a:pt x="36" y="0"/>
                  </a:moveTo>
                  <a:lnTo>
                    <a:pt x="37" y="2"/>
                  </a:lnTo>
                  <a:lnTo>
                    <a:pt x="42" y="7"/>
                  </a:lnTo>
                  <a:lnTo>
                    <a:pt x="49" y="12"/>
                  </a:lnTo>
                  <a:lnTo>
                    <a:pt x="58" y="19"/>
                  </a:lnTo>
                  <a:lnTo>
                    <a:pt x="70" y="26"/>
                  </a:lnTo>
                  <a:lnTo>
                    <a:pt x="83" y="30"/>
                  </a:lnTo>
                  <a:lnTo>
                    <a:pt x="98" y="33"/>
                  </a:lnTo>
                  <a:lnTo>
                    <a:pt x="100" y="33"/>
                  </a:lnTo>
                  <a:lnTo>
                    <a:pt x="105" y="33"/>
                  </a:lnTo>
                  <a:lnTo>
                    <a:pt x="115" y="32"/>
                  </a:lnTo>
                  <a:lnTo>
                    <a:pt x="131" y="30"/>
                  </a:lnTo>
                  <a:lnTo>
                    <a:pt x="152" y="27"/>
                  </a:lnTo>
                  <a:lnTo>
                    <a:pt x="164" y="25"/>
                  </a:lnTo>
                  <a:lnTo>
                    <a:pt x="174" y="23"/>
                  </a:lnTo>
                  <a:lnTo>
                    <a:pt x="180" y="21"/>
                  </a:lnTo>
                  <a:lnTo>
                    <a:pt x="184" y="21"/>
                  </a:lnTo>
                  <a:lnTo>
                    <a:pt x="186" y="24"/>
                  </a:lnTo>
                  <a:lnTo>
                    <a:pt x="184" y="28"/>
                  </a:lnTo>
                  <a:lnTo>
                    <a:pt x="178" y="38"/>
                  </a:lnTo>
                  <a:lnTo>
                    <a:pt x="169" y="43"/>
                  </a:lnTo>
                  <a:lnTo>
                    <a:pt x="157" y="46"/>
                  </a:lnTo>
                  <a:lnTo>
                    <a:pt x="140" y="49"/>
                  </a:lnTo>
                  <a:lnTo>
                    <a:pt x="139" y="51"/>
                  </a:lnTo>
                  <a:lnTo>
                    <a:pt x="142" y="54"/>
                  </a:lnTo>
                  <a:lnTo>
                    <a:pt x="149" y="58"/>
                  </a:lnTo>
                  <a:lnTo>
                    <a:pt x="158" y="64"/>
                  </a:lnTo>
                  <a:lnTo>
                    <a:pt x="169" y="72"/>
                  </a:lnTo>
                  <a:lnTo>
                    <a:pt x="180" y="80"/>
                  </a:lnTo>
                  <a:lnTo>
                    <a:pt x="190" y="89"/>
                  </a:lnTo>
                  <a:lnTo>
                    <a:pt x="199" y="99"/>
                  </a:lnTo>
                  <a:lnTo>
                    <a:pt x="204" y="110"/>
                  </a:lnTo>
                  <a:lnTo>
                    <a:pt x="205" y="122"/>
                  </a:lnTo>
                  <a:lnTo>
                    <a:pt x="201" y="134"/>
                  </a:lnTo>
                  <a:lnTo>
                    <a:pt x="189" y="148"/>
                  </a:lnTo>
                  <a:lnTo>
                    <a:pt x="177" y="156"/>
                  </a:lnTo>
                  <a:lnTo>
                    <a:pt x="162" y="159"/>
                  </a:lnTo>
                  <a:lnTo>
                    <a:pt x="147" y="158"/>
                  </a:lnTo>
                  <a:lnTo>
                    <a:pt x="130" y="155"/>
                  </a:lnTo>
                  <a:lnTo>
                    <a:pt x="113" y="147"/>
                  </a:lnTo>
                  <a:lnTo>
                    <a:pt x="98" y="138"/>
                  </a:lnTo>
                  <a:lnTo>
                    <a:pt x="84" y="127"/>
                  </a:lnTo>
                  <a:lnTo>
                    <a:pt x="79" y="121"/>
                  </a:lnTo>
                  <a:lnTo>
                    <a:pt x="71" y="113"/>
                  </a:lnTo>
                  <a:lnTo>
                    <a:pt x="60" y="104"/>
                  </a:lnTo>
                  <a:lnTo>
                    <a:pt x="48" y="94"/>
                  </a:lnTo>
                  <a:lnTo>
                    <a:pt x="37" y="84"/>
                  </a:lnTo>
                  <a:lnTo>
                    <a:pt x="26" y="75"/>
                  </a:lnTo>
                  <a:lnTo>
                    <a:pt x="16" y="66"/>
                  </a:lnTo>
                  <a:lnTo>
                    <a:pt x="8" y="59"/>
                  </a:lnTo>
                  <a:lnTo>
                    <a:pt x="2" y="55"/>
                  </a:lnTo>
                  <a:lnTo>
                    <a:pt x="0" y="5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A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="" xmlns:a16="http://schemas.microsoft.com/office/drawing/2014/main" id="{3D6B9F4D-6A79-4D40-BAFD-BB3437392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3914775"/>
              <a:ext cx="209550" cy="474663"/>
            </a:xfrm>
            <a:custGeom>
              <a:avLst/>
              <a:gdLst>
                <a:gd name="T0" fmla="*/ 264 w 264"/>
                <a:gd name="T1" fmla="*/ 0 h 598"/>
                <a:gd name="T2" fmla="*/ 256 w 264"/>
                <a:gd name="T3" fmla="*/ 125 h 598"/>
                <a:gd name="T4" fmla="*/ 254 w 264"/>
                <a:gd name="T5" fmla="*/ 128 h 598"/>
                <a:gd name="T6" fmla="*/ 249 w 264"/>
                <a:gd name="T7" fmla="*/ 133 h 598"/>
                <a:gd name="T8" fmla="*/ 240 w 264"/>
                <a:gd name="T9" fmla="*/ 142 h 598"/>
                <a:gd name="T10" fmla="*/ 228 w 264"/>
                <a:gd name="T11" fmla="*/ 153 h 598"/>
                <a:gd name="T12" fmla="*/ 214 w 264"/>
                <a:gd name="T13" fmla="*/ 168 h 598"/>
                <a:gd name="T14" fmla="*/ 199 w 264"/>
                <a:gd name="T15" fmla="*/ 183 h 598"/>
                <a:gd name="T16" fmla="*/ 183 w 264"/>
                <a:gd name="T17" fmla="*/ 201 h 598"/>
                <a:gd name="T18" fmla="*/ 167 w 264"/>
                <a:gd name="T19" fmla="*/ 220 h 598"/>
                <a:gd name="T20" fmla="*/ 150 w 264"/>
                <a:gd name="T21" fmla="*/ 241 h 598"/>
                <a:gd name="T22" fmla="*/ 134 w 264"/>
                <a:gd name="T23" fmla="*/ 262 h 598"/>
                <a:gd name="T24" fmla="*/ 119 w 264"/>
                <a:gd name="T25" fmla="*/ 282 h 598"/>
                <a:gd name="T26" fmla="*/ 107 w 264"/>
                <a:gd name="T27" fmla="*/ 303 h 598"/>
                <a:gd name="T28" fmla="*/ 95 w 264"/>
                <a:gd name="T29" fmla="*/ 323 h 598"/>
                <a:gd name="T30" fmla="*/ 89 w 264"/>
                <a:gd name="T31" fmla="*/ 343 h 598"/>
                <a:gd name="T32" fmla="*/ 87 w 264"/>
                <a:gd name="T33" fmla="*/ 364 h 598"/>
                <a:gd name="T34" fmla="*/ 90 w 264"/>
                <a:gd name="T35" fmla="*/ 385 h 598"/>
                <a:gd name="T36" fmla="*/ 96 w 264"/>
                <a:gd name="T37" fmla="*/ 405 h 598"/>
                <a:gd name="T38" fmla="*/ 105 w 264"/>
                <a:gd name="T39" fmla="*/ 425 h 598"/>
                <a:gd name="T40" fmla="*/ 117 w 264"/>
                <a:gd name="T41" fmla="*/ 444 h 598"/>
                <a:gd name="T42" fmla="*/ 129 w 264"/>
                <a:gd name="T43" fmla="*/ 463 h 598"/>
                <a:gd name="T44" fmla="*/ 142 w 264"/>
                <a:gd name="T45" fmla="*/ 480 h 598"/>
                <a:gd name="T46" fmla="*/ 156 w 264"/>
                <a:gd name="T47" fmla="*/ 494 h 598"/>
                <a:gd name="T48" fmla="*/ 168 w 264"/>
                <a:gd name="T49" fmla="*/ 508 h 598"/>
                <a:gd name="T50" fmla="*/ 179 w 264"/>
                <a:gd name="T51" fmla="*/ 518 h 598"/>
                <a:gd name="T52" fmla="*/ 188 w 264"/>
                <a:gd name="T53" fmla="*/ 526 h 598"/>
                <a:gd name="T54" fmla="*/ 194 w 264"/>
                <a:gd name="T55" fmla="*/ 531 h 598"/>
                <a:gd name="T56" fmla="*/ 196 w 264"/>
                <a:gd name="T57" fmla="*/ 534 h 598"/>
                <a:gd name="T58" fmla="*/ 156 w 264"/>
                <a:gd name="T59" fmla="*/ 598 h 598"/>
                <a:gd name="T60" fmla="*/ 151 w 264"/>
                <a:gd name="T61" fmla="*/ 594 h 598"/>
                <a:gd name="T62" fmla="*/ 142 w 264"/>
                <a:gd name="T63" fmla="*/ 587 h 598"/>
                <a:gd name="T64" fmla="*/ 129 w 264"/>
                <a:gd name="T65" fmla="*/ 577 h 598"/>
                <a:gd name="T66" fmla="*/ 114 w 264"/>
                <a:gd name="T67" fmla="*/ 565 h 598"/>
                <a:gd name="T68" fmla="*/ 98 w 264"/>
                <a:gd name="T69" fmla="*/ 549 h 598"/>
                <a:gd name="T70" fmla="*/ 80 w 264"/>
                <a:gd name="T71" fmla="*/ 530 h 598"/>
                <a:gd name="T72" fmla="*/ 62 w 264"/>
                <a:gd name="T73" fmla="*/ 510 h 598"/>
                <a:gd name="T74" fmla="*/ 44 w 264"/>
                <a:gd name="T75" fmla="*/ 488 h 598"/>
                <a:gd name="T76" fmla="*/ 28 w 264"/>
                <a:gd name="T77" fmla="*/ 463 h 598"/>
                <a:gd name="T78" fmla="*/ 16 w 264"/>
                <a:gd name="T79" fmla="*/ 436 h 598"/>
                <a:gd name="T80" fmla="*/ 6 w 264"/>
                <a:gd name="T81" fmla="*/ 409 h 598"/>
                <a:gd name="T82" fmla="*/ 0 w 264"/>
                <a:gd name="T83" fmla="*/ 380 h 598"/>
                <a:gd name="T84" fmla="*/ 0 w 264"/>
                <a:gd name="T85" fmla="*/ 350 h 598"/>
                <a:gd name="T86" fmla="*/ 6 w 264"/>
                <a:gd name="T87" fmla="*/ 319 h 598"/>
                <a:gd name="T88" fmla="*/ 18 w 264"/>
                <a:gd name="T89" fmla="*/ 287 h 598"/>
                <a:gd name="T90" fmla="*/ 36 w 264"/>
                <a:gd name="T91" fmla="*/ 256 h 598"/>
                <a:gd name="T92" fmla="*/ 55 w 264"/>
                <a:gd name="T93" fmla="*/ 226 h 598"/>
                <a:gd name="T94" fmla="*/ 75 w 264"/>
                <a:gd name="T95" fmla="*/ 197 h 598"/>
                <a:gd name="T96" fmla="*/ 96 w 264"/>
                <a:gd name="T97" fmla="*/ 169 h 598"/>
                <a:gd name="T98" fmla="*/ 118 w 264"/>
                <a:gd name="T99" fmla="*/ 143 h 598"/>
                <a:gd name="T100" fmla="*/ 140 w 264"/>
                <a:gd name="T101" fmla="*/ 119 h 598"/>
                <a:gd name="T102" fmla="*/ 161 w 264"/>
                <a:gd name="T103" fmla="*/ 95 h 598"/>
                <a:gd name="T104" fmla="*/ 181 w 264"/>
                <a:gd name="T105" fmla="*/ 75 h 598"/>
                <a:gd name="T106" fmla="*/ 202 w 264"/>
                <a:gd name="T107" fmla="*/ 56 h 598"/>
                <a:gd name="T108" fmla="*/ 218 w 264"/>
                <a:gd name="T109" fmla="*/ 39 h 598"/>
                <a:gd name="T110" fmla="*/ 234 w 264"/>
                <a:gd name="T111" fmla="*/ 26 h 598"/>
                <a:gd name="T112" fmla="*/ 246 w 264"/>
                <a:gd name="T113" fmla="*/ 15 h 598"/>
                <a:gd name="T114" fmla="*/ 256 w 264"/>
                <a:gd name="T115" fmla="*/ 7 h 598"/>
                <a:gd name="T116" fmla="*/ 262 w 264"/>
                <a:gd name="T117" fmla="*/ 1 h 598"/>
                <a:gd name="T118" fmla="*/ 264 w 264"/>
                <a:gd name="T119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4" h="598">
                  <a:moveTo>
                    <a:pt x="264" y="0"/>
                  </a:moveTo>
                  <a:lnTo>
                    <a:pt x="256" y="125"/>
                  </a:lnTo>
                  <a:lnTo>
                    <a:pt x="254" y="128"/>
                  </a:lnTo>
                  <a:lnTo>
                    <a:pt x="249" y="133"/>
                  </a:lnTo>
                  <a:lnTo>
                    <a:pt x="240" y="142"/>
                  </a:lnTo>
                  <a:lnTo>
                    <a:pt x="228" y="153"/>
                  </a:lnTo>
                  <a:lnTo>
                    <a:pt x="214" y="168"/>
                  </a:lnTo>
                  <a:lnTo>
                    <a:pt x="199" y="183"/>
                  </a:lnTo>
                  <a:lnTo>
                    <a:pt x="183" y="201"/>
                  </a:lnTo>
                  <a:lnTo>
                    <a:pt x="167" y="220"/>
                  </a:lnTo>
                  <a:lnTo>
                    <a:pt x="150" y="241"/>
                  </a:lnTo>
                  <a:lnTo>
                    <a:pt x="134" y="262"/>
                  </a:lnTo>
                  <a:lnTo>
                    <a:pt x="119" y="282"/>
                  </a:lnTo>
                  <a:lnTo>
                    <a:pt x="107" y="303"/>
                  </a:lnTo>
                  <a:lnTo>
                    <a:pt x="95" y="323"/>
                  </a:lnTo>
                  <a:lnTo>
                    <a:pt x="89" y="343"/>
                  </a:lnTo>
                  <a:lnTo>
                    <a:pt x="87" y="364"/>
                  </a:lnTo>
                  <a:lnTo>
                    <a:pt x="90" y="385"/>
                  </a:lnTo>
                  <a:lnTo>
                    <a:pt x="96" y="405"/>
                  </a:lnTo>
                  <a:lnTo>
                    <a:pt x="105" y="425"/>
                  </a:lnTo>
                  <a:lnTo>
                    <a:pt x="117" y="444"/>
                  </a:lnTo>
                  <a:lnTo>
                    <a:pt x="129" y="463"/>
                  </a:lnTo>
                  <a:lnTo>
                    <a:pt x="142" y="480"/>
                  </a:lnTo>
                  <a:lnTo>
                    <a:pt x="156" y="494"/>
                  </a:lnTo>
                  <a:lnTo>
                    <a:pt x="168" y="508"/>
                  </a:lnTo>
                  <a:lnTo>
                    <a:pt x="179" y="518"/>
                  </a:lnTo>
                  <a:lnTo>
                    <a:pt x="188" y="526"/>
                  </a:lnTo>
                  <a:lnTo>
                    <a:pt x="194" y="531"/>
                  </a:lnTo>
                  <a:lnTo>
                    <a:pt x="196" y="534"/>
                  </a:lnTo>
                  <a:lnTo>
                    <a:pt x="156" y="598"/>
                  </a:lnTo>
                  <a:lnTo>
                    <a:pt x="151" y="594"/>
                  </a:lnTo>
                  <a:lnTo>
                    <a:pt x="142" y="587"/>
                  </a:lnTo>
                  <a:lnTo>
                    <a:pt x="129" y="577"/>
                  </a:lnTo>
                  <a:lnTo>
                    <a:pt x="114" y="565"/>
                  </a:lnTo>
                  <a:lnTo>
                    <a:pt x="98" y="549"/>
                  </a:lnTo>
                  <a:lnTo>
                    <a:pt x="80" y="530"/>
                  </a:lnTo>
                  <a:lnTo>
                    <a:pt x="62" y="510"/>
                  </a:lnTo>
                  <a:lnTo>
                    <a:pt x="44" y="488"/>
                  </a:lnTo>
                  <a:lnTo>
                    <a:pt x="28" y="463"/>
                  </a:lnTo>
                  <a:lnTo>
                    <a:pt x="16" y="436"/>
                  </a:lnTo>
                  <a:lnTo>
                    <a:pt x="6" y="409"/>
                  </a:lnTo>
                  <a:lnTo>
                    <a:pt x="0" y="380"/>
                  </a:lnTo>
                  <a:lnTo>
                    <a:pt x="0" y="350"/>
                  </a:lnTo>
                  <a:lnTo>
                    <a:pt x="6" y="319"/>
                  </a:lnTo>
                  <a:lnTo>
                    <a:pt x="18" y="287"/>
                  </a:lnTo>
                  <a:lnTo>
                    <a:pt x="36" y="256"/>
                  </a:lnTo>
                  <a:lnTo>
                    <a:pt x="55" y="226"/>
                  </a:lnTo>
                  <a:lnTo>
                    <a:pt x="75" y="197"/>
                  </a:lnTo>
                  <a:lnTo>
                    <a:pt x="96" y="169"/>
                  </a:lnTo>
                  <a:lnTo>
                    <a:pt x="118" y="143"/>
                  </a:lnTo>
                  <a:lnTo>
                    <a:pt x="140" y="119"/>
                  </a:lnTo>
                  <a:lnTo>
                    <a:pt x="161" y="95"/>
                  </a:lnTo>
                  <a:lnTo>
                    <a:pt x="181" y="75"/>
                  </a:lnTo>
                  <a:lnTo>
                    <a:pt x="202" y="56"/>
                  </a:lnTo>
                  <a:lnTo>
                    <a:pt x="218" y="39"/>
                  </a:lnTo>
                  <a:lnTo>
                    <a:pt x="234" y="26"/>
                  </a:lnTo>
                  <a:lnTo>
                    <a:pt x="246" y="15"/>
                  </a:lnTo>
                  <a:lnTo>
                    <a:pt x="256" y="7"/>
                  </a:lnTo>
                  <a:lnTo>
                    <a:pt x="262" y="1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9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Rectangle 54">
              <a:extLst>
                <a:ext uri="{FF2B5EF4-FFF2-40B4-BE49-F238E27FC236}">
                  <a16:creationId xmlns="" xmlns:a16="http://schemas.microsoft.com/office/drawing/2014/main" id="{888AC451-2096-7B45-A209-08C5571B8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1838" y="3617913"/>
              <a:ext cx="1588" cy="1588"/>
            </a:xfrm>
            <a:prstGeom prst="rect">
              <a:avLst/>
            </a:prstGeom>
            <a:solidFill>
              <a:srgbClr val="DCD2B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Rectangle 55">
              <a:extLst>
                <a:ext uri="{FF2B5EF4-FFF2-40B4-BE49-F238E27FC236}">
                  <a16:creationId xmlns="" xmlns:a16="http://schemas.microsoft.com/office/drawing/2014/main" id="{4FDFDC3D-0002-F942-9E45-5C506C741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1838" y="3848100"/>
              <a:ext cx="1588" cy="1588"/>
            </a:xfrm>
            <a:prstGeom prst="rect">
              <a:avLst/>
            </a:prstGeom>
            <a:solidFill>
              <a:srgbClr val="DCD2B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="" xmlns:a16="http://schemas.microsoft.com/office/drawing/2014/main" id="{D7E85A6C-E619-5F49-A135-F20B6A324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251" y="3848100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2B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="" xmlns:a16="http://schemas.microsoft.com/office/drawing/2014/main" id="{938335FF-E4ED-2F4C-AD7E-C7456D0F7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251" y="361791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2B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="" xmlns:a16="http://schemas.microsoft.com/office/drawing/2014/main" id="{3F80FF31-AC9C-D844-887C-AF3D677DA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7213" y="3892550"/>
              <a:ext cx="117475" cy="574675"/>
            </a:xfrm>
            <a:custGeom>
              <a:avLst/>
              <a:gdLst>
                <a:gd name="T0" fmla="*/ 147 w 147"/>
                <a:gd name="T1" fmla="*/ 0 h 725"/>
                <a:gd name="T2" fmla="*/ 147 w 147"/>
                <a:gd name="T3" fmla="*/ 725 h 725"/>
                <a:gd name="T4" fmla="*/ 0 w 147"/>
                <a:gd name="T5" fmla="*/ 725 h 725"/>
                <a:gd name="T6" fmla="*/ 43 w 147"/>
                <a:gd name="T7" fmla="*/ 36 h 725"/>
                <a:gd name="T8" fmla="*/ 43 w 147"/>
                <a:gd name="T9" fmla="*/ 32 h 725"/>
                <a:gd name="T10" fmla="*/ 44 w 147"/>
                <a:gd name="T11" fmla="*/ 29 h 725"/>
                <a:gd name="T12" fmla="*/ 45 w 147"/>
                <a:gd name="T13" fmla="*/ 27 h 725"/>
                <a:gd name="T14" fmla="*/ 49 w 147"/>
                <a:gd name="T15" fmla="*/ 25 h 725"/>
                <a:gd name="T16" fmla="*/ 51 w 147"/>
                <a:gd name="T17" fmla="*/ 24 h 725"/>
                <a:gd name="T18" fmla="*/ 147 w 147"/>
                <a:gd name="T19" fmla="*/ 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725">
                  <a:moveTo>
                    <a:pt x="147" y="0"/>
                  </a:moveTo>
                  <a:lnTo>
                    <a:pt x="147" y="725"/>
                  </a:lnTo>
                  <a:lnTo>
                    <a:pt x="0" y="725"/>
                  </a:lnTo>
                  <a:lnTo>
                    <a:pt x="43" y="36"/>
                  </a:lnTo>
                  <a:lnTo>
                    <a:pt x="43" y="32"/>
                  </a:lnTo>
                  <a:lnTo>
                    <a:pt x="44" y="29"/>
                  </a:lnTo>
                  <a:lnTo>
                    <a:pt x="45" y="27"/>
                  </a:lnTo>
                  <a:lnTo>
                    <a:pt x="49" y="25"/>
                  </a:lnTo>
                  <a:lnTo>
                    <a:pt x="51" y="24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9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="" xmlns:a16="http://schemas.microsoft.com/office/drawing/2014/main" id="{FE54E8F5-A930-BA42-8661-929C1C9DA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3892550"/>
              <a:ext cx="117475" cy="574675"/>
            </a:xfrm>
            <a:custGeom>
              <a:avLst/>
              <a:gdLst>
                <a:gd name="T0" fmla="*/ 0 w 147"/>
                <a:gd name="T1" fmla="*/ 0 h 725"/>
                <a:gd name="T2" fmla="*/ 95 w 147"/>
                <a:gd name="T3" fmla="*/ 24 h 725"/>
                <a:gd name="T4" fmla="*/ 98 w 147"/>
                <a:gd name="T5" fmla="*/ 25 h 725"/>
                <a:gd name="T6" fmla="*/ 100 w 147"/>
                <a:gd name="T7" fmla="*/ 27 h 725"/>
                <a:gd name="T8" fmla="*/ 101 w 147"/>
                <a:gd name="T9" fmla="*/ 29 h 725"/>
                <a:gd name="T10" fmla="*/ 103 w 147"/>
                <a:gd name="T11" fmla="*/ 32 h 725"/>
                <a:gd name="T12" fmla="*/ 103 w 147"/>
                <a:gd name="T13" fmla="*/ 36 h 725"/>
                <a:gd name="T14" fmla="*/ 147 w 147"/>
                <a:gd name="T15" fmla="*/ 725 h 725"/>
                <a:gd name="T16" fmla="*/ 0 w 147"/>
                <a:gd name="T17" fmla="*/ 725 h 725"/>
                <a:gd name="T18" fmla="*/ 0 w 147"/>
                <a:gd name="T19" fmla="*/ 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725">
                  <a:moveTo>
                    <a:pt x="0" y="0"/>
                  </a:moveTo>
                  <a:lnTo>
                    <a:pt x="95" y="24"/>
                  </a:lnTo>
                  <a:lnTo>
                    <a:pt x="98" y="25"/>
                  </a:lnTo>
                  <a:lnTo>
                    <a:pt x="100" y="27"/>
                  </a:lnTo>
                  <a:lnTo>
                    <a:pt x="101" y="29"/>
                  </a:lnTo>
                  <a:lnTo>
                    <a:pt x="103" y="32"/>
                  </a:lnTo>
                  <a:lnTo>
                    <a:pt x="103" y="36"/>
                  </a:lnTo>
                  <a:lnTo>
                    <a:pt x="147" y="725"/>
                  </a:lnTo>
                  <a:lnTo>
                    <a:pt x="0" y="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="" xmlns:a16="http://schemas.microsoft.com/office/drawing/2014/main" id="{8EF66EF0-9754-5F4C-802D-C85601AB1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963" y="3933825"/>
              <a:ext cx="30163" cy="26988"/>
            </a:xfrm>
            <a:custGeom>
              <a:avLst/>
              <a:gdLst>
                <a:gd name="T0" fmla="*/ 19 w 38"/>
                <a:gd name="T1" fmla="*/ 0 h 32"/>
                <a:gd name="T2" fmla="*/ 38 w 38"/>
                <a:gd name="T3" fmla="*/ 15 h 32"/>
                <a:gd name="T4" fmla="*/ 31 w 38"/>
                <a:gd name="T5" fmla="*/ 32 h 32"/>
                <a:gd name="T6" fmla="*/ 6 w 38"/>
                <a:gd name="T7" fmla="*/ 32 h 32"/>
                <a:gd name="T8" fmla="*/ 0 w 38"/>
                <a:gd name="T9" fmla="*/ 15 h 32"/>
                <a:gd name="T10" fmla="*/ 19 w 3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2">
                  <a:moveTo>
                    <a:pt x="19" y="0"/>
                  </a:moveTo>
                  <a:lnTo>
                    <a:pt x="38" y="15"/>
                  </a:lnTo>
                  <a:lnTo>
                    <a:pt x="31" y="32"/>
                  </a:lnTo>
                  <a:lnTo>
                    <a:pt x="6" y="32"/>
                  </a:lnTo>
                  <a:lnTo>
                    <a:pt x="0" y="1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="" xmlns:a16="http://schemas.microsoft.com/office/drawing/2014/main" id="{797B49BD-7C57-3341-8F72-846B980CE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851" y="3960813"/>
              <a:ext cx="52388" cy="276225"/>
            </a:xfrm>
            <a:custGeom>
              <a:avLst/>
              <a:gdLst>
                <a:gd name="T0" fmla="*/ 21 w 66"/>
                <a:gd name="T1" fmla="*/ 0 h 348"/>
                <a:gd name="T2" fmla="*/ 46 w 66"/>
                <a:gd name="T3" fmla="*/ 0 h 348"/>
                <a:gd name="T4" fmla="*/ 66 w 66"/>
                <a:gd name="T5" fmla="*/ 308 h 348"/>
                <a:gd name="T6" fmla="*/ 34 w 66"/>
                <a:gd name="T7" fmla="*/ 348 h 348"/>
                <a:gd name="T8" fmla="*/ 34 w 66"/>
                <a:gd name="T9" fmla="*/ 348 h 348"/>
                <a:gd name="T10" fmla="*/ 0 w 66"/>
                <a:gd name="T11" fmla="*/ 308 h 348"/>
                <a:gd name="T12" fmla="*/ 21 w 66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348">
                  <a:moveTo>
                    <a:pt x="21" y="0"/>
                  </a:moveTo>
                  <a:lnTo>
                    <a:pt x="46" y="0"/>
                  </a:lnTo>
                  <a:lnTo>
                    <a:pt x="66" y="308"/>
                  </a:lnTo>
                  <a:lnTo>
                    <a:pt x="34" y="348"/>
                  </a:lnTo>
                  <a:lnTo>
                    <a:pt x="34" y="348"/>
                  </a:lnTo>
                  <a:lnTo>
                    <a:pt x="0" y="30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9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="" xmlns:a16="http://schemas.microsoft.com/office/drawing/2014/main" id="{42ADC46C-D553-8D44-BBBA-547A80485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263" y="4344988"/>
              <a:ext cx="84138" cy="11113"/>
            </a:xfrm>
            <a:custGeom>
              <a:avLst/>
              <a:gdLst>
                <a:gd name="T0" fmla="*/ 7 w 105"/>
                <a:gd name="T1" fmla="*/ 0 h 13"/>
                <a:gd name="T2" fmla="*/ 99 w 105"/>
                <a:gd name="T3" fmla="*/ 0 h 13"/>
                <a:gd name="T4" fmla="*/ 102 w 105"/>
                <a:gd name="T5" fmla="*/ 0 h 13"/>
                <a:gd name="T6" fmla="*/ 104 w 105"/>
                <a:gd name="T7" fmla="*/ 2 h 13"/>
                <a:gd name="T8" fmla="*/ 105 w 105"/>
                <a:gd name="T9" fmla="*/ 4 h 13"/>
                <a:gd name="T10" fmla="*/ 105 w 105"/>
                <a:gd name="T11" fmla="*/ 6 h 13"/>
                <a:gd name="T12" fmla="*/ 105 w 105"/>
                <a:gd name="T13" fmla="*/ 10 h 13"/>
                <a:gd name="T14" fmla="*/ 104 w 105"/>
                <a:gd name="T15" fmla="*/ 12 h 13"/>
                <a:gd name="T16" fmla="*/ 102 w 105"/>
                <a:gd name="T17" fmla="*/ 13 h 13"/>
                <a:gd name="T18" fmla="*/ 99 w 105"/>
                <a:gd name="T19" fmla="*/ 13 h 13"/>
                <a:gd name="T20" fmla="*/ 7 w 105"/>
                <a:gd name="T21" fmla="*/ 13 h 13"/>
                <a:gd name="T22" fmla="*/ 5 w 105"/>
                <a:gd name="T23" fmla="*/ 13 h 13"/>
                <a:gd name="T24" fmla="*/ 2 w 105"/>
                <a:gd name="T25" fmla="*/ 12 h 13"/>
                <a:gd name="T26" fmla="*/ 0 w 105"/>
                <a:gd name="T27" fmla="*/ 10 h 13"/>
                <a:gd name="T28" fmla="*/ 0 w 105"/>
                <a:gd name="T29" fmla="*/ 6 h 13"/>
                <a:gd name="T30" fmla="*/ 0 w 105"/>
                <a:gd name="T31" fmla="*/ 4 h 13"/>
                <a:gd name="T32" fmla="*/ 2 w 105"/>
                <a:gd name="T33" fmla="*/ 2 h 13"/>
                <a:gd name="T34" fmla="*/ 5 w 105"/>
                <a:gd name="T35" fmla="*/ 0 h 13"/>
                <a:gd name="T36" fmla="*/ 7 w 105"/>
                <a:gd name="T3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13">
                  <a:moveTo>
                    <a:pt x="7" y="0"/>
                  </a:moveTo>
                  <a:lnTo>
                    <a:pt x="99" y="0"/>
                  </a:lnTo>
                  <a:lnTo>
                    <a:pt x="102" y="0"/>
                  </a:lnTo>
                  <a:lnTo>
                    <a:pt x="104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5" y="10"/>
                  </a:lnTo>
                  <a:lnTo>
                    <a:pt x="104" y="12"/>
                  </a:lnTo>
                  <a:lnTo>
                    <a:pt x="102" y="13"/>
                  </a:lnTo>
                  <a:lnTo>
                    <a:pt x="99" y="13"/>
                  </a:lnTo>
                  <a:lnTo>
                    <a:pt x="7" y="13"/>
                  </a:lnTo>
                  <a:lnTo>
                    <a:pt x="5" y="13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="" xmlns:a16="http://schemas.microsoft.com/office/drawing/2014/main" id="{BCF760C8-583E-4342-8583-87CBA442F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4863" y="4344988"/>
              <a:ext cx="85725" cy="11113"/>
            </a:xfrm>
            <a:custGeom>
              <a:avLst/>
              <a:gdLst>
                <a:gd name="T0" fmla="*/ 8 w 106"/>
                <a:gd name="T1" fmla="*/ 0 h 13"/>
                <a:gd name="T2" fmla="*/ 99 w 106"/>
                <a:gd name="T3" fmla="*/ 0 h 13"/>
                <a:gd name="T4" fmla="*/ 102 w 106"/>
                <a:gd name="T5" fmla="*/ 0 h 13"/>
                <a:gd name="T6" fmla="*/ 104 w 106"/>
                <a:gd name="T7" fmla="*/ 2 h 13"/>
                <a:gd name="T8" fmla="*/ 106 w 106"/>
                <a:gd name="T9" fmla="*/ 4 h 13"/>
                <a:gd name="T10" fmla="*/ 106 w 106"/>
                <a:gd name="T11" fmla="*/ 6 h 13"/>
                <a:gd name="T12" fmla="*/ 106 w 106"/>
                <a:gd name="T13" fmla="*/ 10 h 13"/>
                <a:gd name="T14" fmla="*/ 104 w 106"/>
                <a:gd name="T15" fmla="*/ 12 h 13"/>
                <a:gd name="T16" fmla="*/ 102 w 106"/>
                <a:gd name="T17" fmla="*/ 13 h 13"/>
                <a:gd name="T18" fmla="*/ 99 w 106"/>
                <a:gd name="T19" fmla="*/ 13 h 13"/>
                <a:gd name="T20" fmla="*/ 8 w 106"/>
                <a:gd name="T21" fmla="*/ 13 h 13"/>
                <a:gd name="T22" fmla="*/ 4 w 106"/>
                <a:gd name="T23" fmla="*/ 13 h 13"/>
                <a:gd name="T24" fmla="*/ 2 w 106"/>
                <a:gd name="T25" fmla="*/ 12 h 13"/>
                <a:gd name="T26" fmla="*/ 1 w 106"/>
                <a:gd name="T27" fmla="*/ 10 h 13"/>
                <a:gd name="T28" fmla="*/ 0 w 106"/>
                <a:gd name="T29" fmla="*/ 6 h 13"/>
                <a:gd name="T30" fmla="*/ 1 w 106"/>
                <a:gd name="T31" fmla="*/ 4 h 13"/>
                <a:gd name="T32" fmla="*/ 2 w 106"/>
                <a:gd name="T33" fmla="*/ 2 h 13"/>
                <a:gd name="T34" fmla="*/ 4 w 106"/>
                <a:gd name="T35" fmla="*/ 0 h 13"/>
                <a:gd name="T36" fmla="*/ 8 w 106"/>
                <a:gd name="T3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3">
                  <a:moveTo>
                    <a:pt x="8" y="0"/>
                  </a:moveTo>
                  <a:lnTo>
                    <a:pt x="99" y="0"/>
                  </a:lnTo>
                  <a:lnTo>
                    <a:pt x="102" y="0"/>
                  </a:lnTo>
                  <a:lnTo>
                    <a:pt x="104" y="2"/>
                  </a:lnTo>
                  <a:lnTo>
                    <a:pt x="106" y="4"/>
                  </a:lnTo>
                  <a:lnTo>
                    <a:pt x="106" y="6"/>
                  </a:lnTo>
                  <a:lnTo>
                    <a:pt x="106" y="10"/>
                  </a:lnTo>
                  <a:lnTo>
                    <a:pt x="104" y="12"/>
                  </a:lnTo>
                  <a:lnTo>
                    <a:pt x="102" y="13"/>
                  </a:lnTo>
                  <a:lnTo>
                    <a:pt x="99" y="13"/>
                  </a:lnTo>
                  <a:lnTo>
                    <a:pt x="8" y="13"/>
                  </a:lnTo>
                  <a:lnTo>
                    <a:pt x="4" y="13"/>
                  </a:lnTo>
                  <a:lnTo>
                    <a:pt x="2" y="12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="" xmlns:a16="http://schemas.microsoft.com/office/drawing/2014/main" id="{482A60D8-4DB0-A948-90E3-C52259985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1" y="3130550"/>
              <a:ext cx="196850" cy="196850"/>
            </a:xfrm>
            <a:custGeom>
              <a:avLst/>
              <a:gdLst>
                <a:gd name="T0" fmla="*/ 123 w 247"/>
                <a:gd name="T1" fmla="*/ 0 h 248"/>
                <a:gd name="T2" fmla="*/ 151 w 247"/>
                <a:gd name="T3" fmla="*/ 4 h 248"/>
                <a:gd name="T4" fmla="*/ 178 w 247"/>
                <a:gd name="T5" fmla="*/ 13 h 248"/>
                <a:gd name="T6" fmla="*/ 200 w 247"/>
                <a:gd name="T7" fmla="*/ 27 h 248"/>
                <a:gd name="T8" fmla="*/ 219 w 247"/>
                <a:gd name="T9" fmla="*/ 46 h 248"/>
                <a:gd name="T10" fmla="*/ 234 w 247"/>
                <a:gd name="T11" fmla="*/ 70 h 248"/>
                <a:gd name="T12" fmla="*/ 244 w 247"/>
                <a:gd name="T13" fmla="*/ 96 h 248"/>
                <a:gd name="T14" fmla="*/ 247 w 247"/>
                <a:gd name="T15" fmla="*/ 124 h 248"/>
                <a:gd name="T16" fmla="*/ 244 w 247"/>
                <a:gd name="T17" fmla="*/ 153 h 248"/>
                <a:gd name="T18" fmla="*/ 234 w 247"/>
                <a:gd name="T19" fmla="*/ 178 h 248"/>
                <a:gd name="T20" fmla="*/ 219 w 247"/>
                <a:gd name="T21" fmla="*/ 201 h 248"/>
                <a:gd name="T22" fmla="*/ 200 w 247"/>
                <a:gd name="T23" fmla="*/ 220 h 248"/>
                <a:gd name="T24" fmla="*/ 178 w 247"/>
                <a:gd name="T25" fmla="*/ 235 h 248"/>
                <a:gd name="T26" fmla="*/ 151 w 247"/>
                <a:gd name="T27" fmla="*/ 244 h 248"/>
                <a:gd name="T28" fmla="*/ 123 w 247"/>
                <a:gd name="T29" fmla="*/ 248 h 248"/>
                <a:gd name="T30" fmla="*/ 95 w 247"/>
                <a:gd name="T31" fmla="*/ 244 h 248"/>
                <a:gd name="T32" fmla="*/ 69 w 247"/>
                <a:gd name="T33" fmla="*/ 235 h 248"/>
                <a:gd name="T34" fmla="*/ 46 w 247"/>
                <a:gd name="T35" fmla="*/ 220 h 248"/>
                <a:gd name="T36" fmla="*/ 27 w 247"/>
                <a:gd name="T37" fmla="*/ 201 h 248"/>
                <a:gd name="T38" fmla="*/ 12 w 247"/>
                <a:gd name="T39" fmla="*/ 178 h 248"/>
                <a:gd name="T40" fmla="*/ 2 w 247"/>
                <a:gd name="T41" fmla="*/ 153 h 248"/>
                <a:gd name="T42" fmla="*/ 0 w 247"/>
                <a:gd name="T43" fmla="*/ 124 h 248"/>
                <a:gd name="T44" fmla="*/ 2 w 247"/>
                <a:gd name="T45" fmla="*/ 96 h 248"/>
                <a:gd name="T46" fmla="*/ 12 w 247"/>
                <a:gd name="T47" fmla="*/ 70 h 248"/>
                <a:gd name="T48" fmla="*/ 27 w 247"/>
                <a:gd name="T49" fmla="*/ 46 h 248"/>
                <a:gd name="T50" fmla="*/ 46 w 247"/>
                <a:gd name="T51" fmla="*/ 27 h 248"/>
                <a:gd name="T52" fmla="*/ 69 w 247"/>
                <a:gd name="T53" fmla="*/ 13 h 248"/>
                <a:gd name="T54" fmla="*/ 95 w 247"/>
                <a:gd name="T55" fmla="*/ 4 h 248"/>
                <a:gd name="T56" fmla="*/ 123 w 247"/>
                <a:gd name="T57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7" h="248">
                  <a:moveTo>
                    <a:pt x="123" y="0"/>
                  </a:moveTo>
                  <a:lnTo>
                    <a:pt x="151" y="4"/>
                  </a:lnTo>
                  <a:lnTo>
                    <a:pt x="178" y="13"/>
                  </a:lnTo>
                  <a:lnTo>
                    <a:pt x="200" y="27"/>
                  </a:lnTo>
                  <a:lnTo>
                    <a:pt x="219" y="46"/>
                  </a:lnTo>
                  <a:lnTo>
                    <a:pt x="234" y="70"/>
                  </a:lnTo>
                  <a:lnTo>
                    <a:pt x="244" y="96"/>
                  </a:lnTo>
                  <a:lnTo>
                    <a:pt x="247" y="124"/>
                  </a:lnTo>
                  <a:lnTo>
                    <a:pt x="244" y="153"/>
                  </a:lnTo>
                  <a:lnTo>
                    <a:pt x="234" y="178"/>
                  </a:lnTo>
                  <a:lnTo>
                    <a:pt x="219" y="201"/>
                  </a:lnTo>
                  <a:lnTo>
                    <a:pt x="200" y="220"/>
                  </a:lnTo>
                  <a:lnTo>
                    <a:pt x="178" y="235"/>
                  </a:lnTo>
                  <a:lnTo>
                    <a:pt x="151" y="244"/>
                  </a:lnTo>
                  <a:lnTo>
                    <a:pt x="123" y="248"/>
                  </a:lnTo>
                  <a:lnTo>
                    <a:pt x="95" y="244"/>
                  </a:lnTo>
                  <a:lnTo>
                    <a:pt x="69" y="235"/>
                  </a:lnTo>
                  <a:lnTo>
                    <a:pt x="46" y="220"/>
                  </a:lnTo>
                  <a:lnTo>
                    <a:pt x="27" y="201"/>
                  </a:lnTo>
                  <a:lnTo>
                    <a:pt x="12" y="178"/>
                  </a:lnTo>
                  <a:lnTo>
                    <a:pt x="2" y="153"/>
                  </a:lnTo>
                  <a:lnTo>
                    <a:pt x="0" y="124"/>
                  </a:lnTo>
                  <a:lnTo>
                    <a:pt x="2" y="96"/>
                  </a:lnTo>
                  <a:lnTo>
                    <a:pt x="12" y="70"/>
                  </a:lnTo>
                  <a:lnTo>
                    <a:pt x="27" y="46"/>
                  </a:lnTo>
                  <a:lnTo>
                    <a:pt x="46" y="27"/>
                  </a:lnTo>
                  <a:lnTo>
                    <a:pt x="69" y="13"/>
                  </a:lnTo>
                  <a:lnTo>
                    <a:pt x="95" y="4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="" xmlns:a16="http://schemas.microsoft.com/office/drawing/2014/main" id="{7CF5220C-CE0A-3849-ADF1-FA322FF68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138" y="3302000"/>
              <a:ext cx="130175" cy="71438"/>
            </a:xfrm>
            <a:custGeom>
              <a:avLst/>
              <a:gdLst>
                <a:gd name="T0" fmla="*/ 0 w 164"/>
                <a:gd name="T1" fmla="*/ 0 h 91"/>
                <a:gd name="T2" fmla="*/ 164 w 164"/>
                <a:gd name="T3" fmla="*/ 0 h 91"/>
                <a:gd name="T4" fmla="*/ 161 w 164"/>
                <a:gd name="T5" fmla="*/ 3 h 91"/>
                <a:gd name="T6" fmla="*/ 157 w 164"/>
                <a:gd name="T7" fmla="*/ 7 h 91"/>
                <a:gd name="T8" fmla="*/ 149 w 164"/>
                <a:gd name="T9" fmla="*/ 15 h 91"/>
                <a:gd name="T10" fmla="*/ 141 w 164"/>
                <a:gd name="T11" fmla="*/ 24 h 91"/>
                <a:gd name="T12" fmla="*/ 135 w 164"/>
                <a:gd name="T13" fmla="*/ 34 h 91"/>
                <a:gd name="T14" fmla="*/ 128 w 164"/>
                <a:gd name="T15" fmla="*/ 44 h 91"/>
                <a:gd name="T16" fmla="*/ 122 w 164"/>
                <a:gd name="T17" fmla="*/ 59 h 91"/>
                <a:gd name="T18" fmla="*/ 118 w 164"/>
                <a:gd name="T19" fmla="*/ 71 h 91"/>
                <a:gd name="T20" fmla="*/ 114 w 164"/>
                <a:gd name="T21" fmla="*/ 82 h 91"/>
                <a:gd name="T22" fmla="*/ 113 w 164"/>
                <a:gd name="T23" fmla="*/ 89 h 91"/>
                <a:gd name="T24" fmla="*/ 112 w 164"/>
                <a:gd name="T25" fmla="*/ 91 h 91"/>
                <a:gd name="T26" fmla="*/ 52 w 164"/>
                <a:gd name="T27" fmla="*/ 91 h 91"/>
                <a:gd name="T28" fmla="*/ 52 w 164"/>
                <a:gd name="T29" fmla="*/ 89 h 91"/>
                <a:gd name="T30" fmla="*/ 50 w 164"/>
                <a:gd name="T31" fmla="*/ 82 h 91"/>
                <a:gd name="T32" fmla="*/ 46 w 164"/>
                <a:gd name="T33" fmla="*/ 71 h 91"/>
                <a:gd name="T34" fmla="*/ 42 w 164"/>
                <a:gd name="T35" fmla="*/ 59 h 91"/>
                <a:gd name="T36" fmla="*/ 36 w 164"/>
                <a:gd name="T37" fmla="*/ 44 h 91"/>
                <a:gd name="T38" fmla="*/ 30 w 164"/>
                <a:gd name="T39" fmla="*/ 34 h 91"/>
                <a:gd name="T40" fmla="*/ 23 w 164"/>
                <a:gd name="T41" fmla="*/ 24 h 91"/>
                <a:gd name="T42" fmla="*/ 15 w 164"/>
                <a:gd name="T43" fmla="*/ 15 h 91"/>
                <a:gd name="T44" fmla="*/ 8 w 164"/>
                <a:gd name="T45" fmla="*/ 7 h 91"/>
                <a:gd name="T46" fmla="*/ 3 w 164"/>
                <a:gd name="T47" fmla="*/ 3 h 91"/>
                <a:gd name="T48" fmla="*/ 0 w 164"/>
                <a:gd name="T4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4" h="91">
                  <a:moveTo>
                    <a:pt x="0" y="0"/>
                  </a:moveTo>
                  <a:lnTo>
                    <a:pt x="164" y="0"/>
                  </a:lnTo>
                  <a:lnTo>
                    <a:pt x="161" y="3"/>
                  </a:lnTo>
                  <a:lnTo>
                    <a:pt x="157" y="7"/>
                  </a:lnTo>
                  <a:lnTo>
                    <a:pt x="149" y="15"/>
                  </a:lnTo>
                  <a:lnTo>
                    <a:pt x="141" y="24"/>
                  </a:lnTo>
                  <a:lnTo>
                    <a:pt x="135" y="34"/>
                  </a:lnTo>
                  <a:lnTo>
                    <a:pt x="128" y="44"/>
                  </a:lnTo>
                  <a:lnTo>
                    <a:pt x="122" y="59"/>
                  </a:lnTo>
                  <a:lnTo>
                    <a:pt x="118" y="71"/>
                  </a:lnTo>
                  <a:lnTo>
                    <a:pt x="114" y="82"/>
                  </a:lnTo>
                  <a:lnTo>
                    <a:pt x="113" y="89"/>
                  </a:lnTo>
                  <a:lnTo>
                    <a:pt x="112" y="91"/>
                  </a:lnTo>
                  <a:lnTo>
                    <a:pt x="52" y="91"/>
                  </a:lnTo>
                  <a:lnTo>
                    <a:pt x="52" y="89"/>
                  </a:lnTo>
                  <a:lnTo>
                    <a:pt x="50" y="82"/>
                  </a:lnTo>
                  <a:lnTo>
                    <a:pt x="46" y="71"/>
                  </a:lnTo>
                  <a:lnTo>
                    <a:pt x="42" y="59"/>
                  </a:lnTo>
                  <a:lnTo>
                    <a:pt x="36" y="44"/>
                  </a:lnTo>
                  <a:lnTo>
                    <a:pt x="30" y="34"/>
                  </a:lnTo>
                  <a:lnTo>
                    <a:pt x="23" y="24"/>
                  </a:lnTo>
                  <a:lnTo>
                    <a:pt x="15" y="15"/>
                  </a:lnTo>
                  <a:lnTo>
                    <a:pt x="8" y="7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="" xmlns:a16="http://schemas.microsoft.com/office/drawing/2014/main" id="{83F99B7C-B14E-FE4E-9DCA-E81509D5D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6" y="3341688"/>
              <a:ext cx="74613" cy="68263"/>
            </a:xfrm>
            <a:custGeom>
              <a:avLst/>
              <a:gdLst>
                <a:gd name="T0" fmla="*/ 4 w 94"/>
                <a:gd name="T1" fmla="*/ 0 h 85"/>
                <a:gd name="T2" fmla="*/ 89 w 94"/>
                <a:gd name="T3" fmla="*/ 0 h 85"/>
                <a:gd name="T4" fmla="*/ 92 w 94"/>
                <a:gd name="T5" fmla="*/ 1 h 85"/>
                <a:gd name="T6" fmla="*/ 94 w 94"/>
                <a:gd name="T7" fmla="*/ 2 h 85"/>
                <a:gd name="T8" fmla="*/ 94 w 94"/>
                <a:gd name="T9" fmla="*/ 5 h 85"/>
                <a:gd name="T10" fmla="*/ 94 w 94"/>
                <a:gd name="T11" fmla="*/ 80 h 85"/>
                <a:gd name="T12" fmla="*/ 94 w 94"/>
                <a:gd name="T13" fmla="*/ 82 h 85"/>
                <a:gd name="T14" fmla="*/ 92 w 94"/>
                <a:gd name="T15" fmla="*/ 85 h 85"/>
                <a:gd name="T16" fmla="*/ 89 w 94"/>
                <a:gd name="T17" fmla="*/ 85 h 85"/>
                <a:gd name="T18" fmla="*/ 4 w 94"/>
                <a:gd name="T19" fmla="*/ 85 h 85"/>
                <a:gd name="T20" fmla="*/ 2 w 94"/>
                <a:gd name="T21" fmla="*/ 85 h 85"/>
                <a:gd name="T22" fmla="*/ 0 w 94"/>
                <a:gd name="T23" fmla="*/ 82 h 85"/>
                <a:gd name="T24" fmla="*/ 0 w 94"/>
                <a:gd name="T25" fmla="*/ 80 h 85"/>
                <a:gd name="T26" fmla="*/ 0 w 94"/>
                <a:gd name="T27" fmla="*/ 5 h 85"/>
                <a:gd name="T28" fmla="*/ 0 w 94"/>
                <a:gd name="T29" fmla="*/ 2 h 85"/>
                <a:gd name="T30" fmla="*/ 2 w 94"/>
                <a:gd name="T31" fmla="*/ 1 h 85"/>
                <a:gd name="T32" fmla="*/ 4 w 94"/>
                <a:gd name="T3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85">
                  <a:moveTo>
                    <a:pt x="4" y="0"/>
                  </a:moveTo>
                  <a:lnTo>
                    <a:pt x="89" y="0"/>
                  </a:lnTo>
                  <a:lnTo>
                    <a:pt x="92" y="1"/>
                  </a:lnTo>
                  <a:lnTo>
                    <a:pt x="94" y="2"/>
                  </a:lnTo>
                  <a:lnTo>
                    <a:pt x="94" y="5"/>
                  </a:lnTo>
                  <a:lnTo>
                    <a:pt x="94" y="80"/>
                  </a:lnTo>
                  <a:lnTo>
                    <a:pt x="94" y="82"/>
                  </a:lnTo>
                  <a:lnTo>
                    <a:pt x="92" y="85"/>
                  </a:lnTo>
                  <a:lnTo>
                    <a:pt x="89" y="85"/>
                  </a:lnTo>
                  <a:lnTo>
                    <a:pt x="4" y="85"/>
                  </a:lnTo>
                  <a:lnTo>
                    <a:pt x="2" y="85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D6B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Rectangle 67">
              <a:extLst>
                <a:ext uri="{FF2B5EF4-FFF2-40B4-BE49-F238E27FC236}">
                  <a16:creationId xmlns="" xmlns:a16="http://schemas.microsoft.com/office/drawing/2014/main" id="{38B03F90-AC38-5341-AB22-57D956099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49625"/>
              <a:ext cx="74613" cy="3175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Rectangle 68">
              <a:extLst>
                <a:ext uri="{FF2B5EF4-FFF2-40B4-BE49-F238E27FC236}">
                  <a16:creationId xmlns="" xmlns:a16="http://schemas.microsoft.com/office/drawing/2014/main" id="{AABC7CF1-4135-8D4C-B790-B8C802EED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57563"/>
              <a:ext cx="74613" cy="3175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Rectangle 69">
              <a:extLst>
                <a:ext uri="{FF2B5EF4-FFF2-40B4-BE49-F238E27FC236}">
                  <a16:creationId xmlns="" xmlns:a16="http://schemas.microsoft.com/office/drawing/2014/main" id="{DC3A78B5-08BB-0B47-8007-19F06CA01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65500"/>
              <a:ext cx="74613" cy="4763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Rectangle 70">
              <a:extLst>
                <a:ext uri="{FF2B5EF4-FFF2-40B4-BE49-F238E27FC236}">
                  <a16:creationId xmlns="" xmlns:a16="http://schemas.microsoft.com/office/drawing/2014/main" id="{70E069D0-9E40-1D48-B91A-6C24F8BD3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73438"/>
              <a:ext cx="74613" cy="4763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Rectangle 71">
              <a:extLst>
                <a:ext uri="{FF2B5EF4-FFF2-40B4-BE49-F238E27FC236}">
                  <a16:creationId xmlns="" xmlns:a16="http://schemas.microsoft.com/office/drawing/2014/main" id="{6939954B-4D5B-1A45-908E-BAE2921E9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81375"/>
              <a:ext cx="74613" cy="4763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Rectangle 72">
              <a:extLst>
                <a:ext uri="{FF2B5EF4-FFF2-40B4-BE49-F238E27FC236}">
                  <a16:creationId xmlns="" xmlns:a16="http://schemas.microsoft.com/office/drawing/2014/main" id="{C7C2F432-C7A3-A34C-853B-FC4C9C9F8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89313"/>
              <a:ext cx="74613" cy="4763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Rectangle 73">
              <a:extLst>
                <a:ext uri="{FF2B5EF4-FFF2-40B4-BE49-F238E27FC236}">
                  <a16:creationId xmlns="" xmlns:a16="http://schemas.microsoft.com/office/drawing/2014/main" id="{01756905-1A04-3648-9F8F-274CE2CF1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97250"/>
              <a:ext cx="74613" cy="4763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74">
              <a:extLst>
                <a:ext uri="{FF2B5EF4-FFF2-40B4-BE49-F238E27FC236}">
                  <a16:creationId xmlns="" xmlns:a16="http://schemas.microsoft.com/office/drawing/2014/main" id="{C6ACCCD8-6AE5-FF49-912E-15C26D16E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888" y="3409950"/>
              <a:ext cx="66675" cy="4763"/>
            </a:xfrm>
            <a:custGeom>
              <a:avLst/>
              <a:gdLst>
                <a:gd name="T0" fmla="*/ 0 w 85"/>
                <a:gd name="T1" fmla="*/ 0 h 5"/>
                <a:gd name="T2" fmla="*/ 85 w 85"/>
                <a:gd name="T3" fmla="*/ 0 h 5"/>
                <a:gd name="T4" fmla="*/ 71 w 85"/>
                <a:gd name="T5" fmla="*/ 4 h 5"/>
                <a:gd name="T6" fmla="*/ 65 w 85"/>
                <a:gd name="T7" fmla="*/ 5 h 5"/>
                <a:gd name="T8" fmla="*/ 61 w 85"/>
                <a:gd name="T9" fmla="*/ 5 h 5"/>
                <a:gd name="T10" fmla="*/ 43 w 85"/>
                <a:gd name="T11" fmla="*/ 5 h 5"/>
                <a:gd name="T12" fmla="*/ 43 w 85"/>
                <a:gd name="T13" fmla="*/ 5 h 5"/>
                <a:gd name="T14" fmla="*/ 25 w 85"/>
                <a:gd name="T15" fmla="*/ 5 h 5"/>
                <a:gd name="T16" fmla="*/ 21 w 85"/>
                <a:gd name="T17" fmla="*/ 5 h 5"/>
                <a:gd name="T18" fmla="*/ 16 w 85"/>
                <a:gd name="T19" fmla="*/ 4 h 5"/>
                <a:gd name="T20" fmla="*/ 0 w 8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5">
                  <a:moveTo>
                    <a:pt x="0" y="0"/>
                  </a:moveTo>
                  <a:lnTo>
                    <a:pt x="85" y="0"/>
                  </a:lnTo>
                  <a:lnTo>
                    <a:pt x="71" y="4"/>
                  </a:lnTo>
                  <a:lnTo>
                    <a:pt x="65" y="5"/>
                  </a:lnTo>
                  <a:lnTo>
                    <a:pt x="61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25" y="5"/>
                  </a:lnTo>
                  <a:lnTo>
                    <a:pt x="21" y="5"/>
                  </a:lnTo>
                  <a:lnTo>
                    <a:pt x="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B99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75">
              <a:extLst>
                <a:ext uri="{FF2B5EF4-FFF2-40B4-BE49-F238E27FC236}">
                  <a16:creationId xmlns="" xmlns:a16="http://schemas.microsoft.com/office/drawing/2014/main" id="{44B71529-71C8-904D-A8B8-EF8FD09B7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726" y="3217863"/>
              <a:ext cx="73025" cy="11113"/>
            </a:xfrm>
            <a:custGeom>
              <a:avLst/>
              <a:gdLst>
                <a:gd name="T0" fmla="*/ 7 w 92"/>
                <a:gd name="T1" fmla="*/ 0 h 14"/>
                <a:gd name="T2" fmla="*/ 85 w 92"/>
                <a:gd name="T3" fmla="*/ 0 h 14"/>
                <a:gd name="T4" fmla="*/ 88 w 92"/>
                <a:gd name="T5" fmla="*/ 1 h 14"/>
                <a:gd name="T6" fmla="*/ 90 w 92"/>
                <a:gd name="T7" fmla="*/ 2 h 14"/>
                <a:gd name="T8" fmla="*/ 91 w 92"/>
                <a:gd name="T9" fmla="*/ 5 h 14"/>
                <a:gd name="T10" fmla="*/ 92 w 92"/>
                <a:gd name="T11" fmla="*/ 7 h 14"/>
                <a:gd name="T12" fmla="*/ 91 w 92"/>
                <a:gd name="T13" fmla="*/ 10 h 14"/>
                <a:gd name="T14" fmla="*/ 90 w 92"/>
                <a:gd name="T15" fmla="*/ 11 h 14"/>
                <a:gd name="T16" fmla="*/ 88 w 92"/>
                <a:gd name="T17" fmla="*/ 14 h 14"/>
                <a:gd name="T18" fmla="*/ 85 w 92"/>
                <a:gd name="T19" fmla="*/ 14 h 14"/>
                <a:gd name="T20" fmla="*/ 7 w 92"/>
                <a:gd name="T21" fmla="*/ 14 h 14"/>
                <a:gd name="T22" fmla="*/ 5 w 92"/>
                <a:gd name="T23" fmla="*/ 14 h 14"/>
                <a:gd name="T24" fmla="*/ 3 w 92"/>
                <a:gd name="T25" fmla="*/ 11 h 14"/>
                <a:gd name="T26" fmla="*/ 0 w 92"/>
                <a:gd name="T27" fmla="*/ 10 h 14"/>
                <a:gd name="T28" fmla="*/ 0 w 92"/>
                <a:gd name="T29" fmla="*/ 7 h 14"/>
                <a:gd name="T30" fmla="*/ 0 w 92"/>
                <a:gd name="T31" fmla="*/ 5 h 14"/>
                <a:gd name="T32" fmla="*/ 3 w 92"/>
                <a:gd name="T33" fmla="*/ 2 h 14"/>
                <a:gd name="T34" fmla="*/ 5 w 92"/>
                <a:gd name="T35" fmla="*/ 1 h 14"/>
                <a:gd name="T36" fmla="*/ 7 w 92"/>
                <a:gd name="T3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4">
                  <a:moveTo>
                    <a:pt x="7" y="0"/>
                  </a:moveTo>
                  <a:lnTo>
                    <a:pt x="85" y="0"/>
                  </a:lnTo>
                  <a:lnTo>
                    <a:pt x="88" y="1"/>
                  </a:lnTo>
                  <a:lnTo>
                    <a:pt x="90" y="2"/>
                  </a:lnTo>
                  <a:lnTo>
                    <a:pt x="91" y="5"/>
                  </a:lnTo>
                  <a:lnTo>
                    <a:pt x="92" y="7"/>
                  </a:lnTo>
                  <a:lnTo>
                    <a:pt x="91" y="10"/>
                  </a:lnTo>
                  <a:lnTo>
                    <a:pt x="90" y="11"/>
                  </a:lnTo>
                  <a:lnTo>
                    <a:pt x="88" y="14"/>
                  </a:lnTo>
                  <a:lnTo>
                    <a:pt x="85" y="14"/>
                  </a:lnTo>
                  <a:lnTo>
                    <a:pt x="7" y="14"/>
                  </a:lnTo>
                  <a:lnTo>
                    <a:pt x="5" y="14"/>
                  </a:lnTo>
                  <a:lnTo>
                    <a:pt x="3" y="11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76">
              <a:extLst>
                <a:ext uri="{FF2B5EF4-FFF2-40B4-BE49-F238E27FC236}">
                  <a16:creationId xmlns="" xmlns:a16="http://schemas.microsoft.com/office/drawing/2014/main" id="{C9F5B27F-F79C-FE4B-AC98-08DF96A9B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701" y="3217863"/>
              <a:ext cx="73025" cy="11113"/>
            </a:xfrm>
            <a:custGeom>
              <a:avLst/>
              <a:gdLst>
                <a:gd name="T0" fmla="*/ 6 w 91"/>
                <a:gd name="T1" fmla="*/ 0 h 14"/>
                <a:gd name="T2" fmla="*/ 85 w 91"/>
                <a:gd name="T3" fmla="*/ 0 h 14"/>
                <a:gd name="T4" fmla="*/ 88 w 91"/>
                <a:gd name="T5" fmla="*/ 1 h 14"/>
                <a:gd name="T6" fmla="*/ 90 w 91"/>
                <a:gd name="T7" fmla="*/ 2 h 14"/>
                <a:gd name="T8" fmla="*/ 91 w 91"/>
                <a:gd name="T9" fmla="*/ 5 h 14"/>
                <a:gd name="T10" fmla="*/ 91 w 91"/>
                <a:gd name="T11" fmla="*/ 7 h 14"/>
                <a:gd name="T12" fmla="*/ 91 w 91"/>
                <a:gd name="T13" fmla="*/ 10 h 14"/>
                <a:gd name="T14" fmla="*/ 90 w 91"/>
                <a:gd name="T15" fmla="*/ 11 h 14"/>
                <a:gd name="T16" fmla="*/ 88 w 91"/>
                <a:gd name="T17" fmla="*/ 14 h 14"/>
                <a:gd name="T18" fmla="*/ 85 w 91"/>
                <a:gd name="T19" fmla="*/ 14 h 14"/>
                <a:gd name="T20" fmla="*/ 6 w 91"/>
                <a:gd name="T21" fmla="*/ 14 h 14"/>
                <a:gd name="T22" fmla="*/ 4 w 91"/>
                <a:gd name="T23" fmla="*/ 14 h 14"/>
                <a:gd name="T24" fmla="*/ 2 w 91"/>
                <a:gd name="T25" fmla="*/ 11 h 14"/>
                <a:gd name="T26" fmla="*/ 1 w 91"/>
                <a:gd name="T27" fmla="*/ 10 h 14"/>
                <a:gd name="T28" fmla="*/ 0 w 91"/>
                <a:gd name="T29" fmla="*/ 7 h 14"/>
                <a:gd name="T30" fmla="*/ 1 w 91"/>
                <a:gd name="T31" fmla="*/ 5 h 14"/>
                <a:gd name="T32" fmla="*/ 2 w 91"/>
                <a:gd name="T33" fmla="*/ 2 h 14"/>
                <a:gd name="T34" fmla="*/ 4 w 91"/>
                <a:gd name="T35" fmla="*/ 1 h 14"/>
                <a:gd name="T36" fmla="*/ 6 w 91"/>
                <a:gd name="T3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" h="14">
                  <a:moveTo>
                    <a:pt x="6" y="0"/>
                  </a:moveTo>
                  <a:lnTo>
                    <a:pt x="85" y="0"/>
                  </a:lnTo>
                  <a:lnTo>
                    <a:pt x="88" y="1"/>
                  </a:lnTo>
                  <a:lnTo>
                    <a:pt x="90" y="2"/>
                  </a:lnTo>
                  <a:lnTo>
                    <a:pt x="91" y="5"/>
                  </a:lnTo>
                  <a:lnTo>
                    <a:pt x="91" y="7"/>
                  </a:lnTo>
                  <a:lnTo>
                    <a:pt x="91" y="10"/>
                  </a:lnTo>
                  <a:lnTo>
                    <a:pt x="90" y="11"/>
                  </a:lnTo>
                  <a:lnTo>
                    <a:pt x="88" y="14"/>
                  </a:lnTo>
                  <a:lnTo>
                    <a:pt x="85" y="14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2" y="11"/>
                  </a:lnTo>
                  <a:lnTo>
                    <a:pt x="1" y="10"/>
                  </a:lnTo>
                  <a:lnTo>
                    <a:pt x="0" y="7"/>
                  </a:lnTo>
                  <a:lnTo>
                    <a:pt x="1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77">
              <a:extLst>
                <a:ext uri="{FF2B5EF4-FFF2-40B4-BE49-F238E27FC236}">
                  <a16:creationId xmlns="" xmlns:a16="http://schemas.microsoft.com/office/drawing/2014/main" id="{E4F43955-939D-6B4B-9D9E-C624976CD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3086100"/>
              <a:ext cx="55563" cy="55563"/>
            </a:xfrm>
            <a:custGeom>
              <a:avLst/>
              <a:gdLst>
                <a:gd name="T0" fmla="*/ 6 w 69"/>
                <a:gd name="T1" fmla="*/ 0 h 69"/>
                <a:gd name="T2" fmla="*/ 9 w 69"/>
                <a:gd name="T3" fmla="*/ 1 h 69"/>
                <a:gd name="T4" fmla="*/ 11 w 69"/>
                <a:gd name="T5" fmla="*/ 2 h 69"/>
                <a:gd name="T6" fmla="*/ 67 w 69"/>
                <a:gd name="T7" fmla="*/ 58 h 69"/>
                <a:gd name="T8" fmla="*/ 68 w 69"/>
                <a:gd name="T9" fmla="*/ 60 h 69"/>
                <a:gd name="T10" fmla="*/ 69 w 69"/>
                <a:gd name="T11" fmla="*/ 62 h 69"/>
                <a:gd name="T12" fmla="*/ 68 w 69"/>
                <a:gd name="T13" fmla="*/ 64 h 69"/>
                <a:gd name="T14" fmla="*/ 67 w 69"/>
                <a:gd name="T15" fmla="*/ 67 h 69"/>
                <a:gd name="T16" fmla="*/ 65 w 69"/>
                <a:gd name="T17" fmla="*/ 68 h 69"/>
                <a:gd name="T18" fmla="*/ 62 w 69"/>
                <a:gd name="T19" fmla="*/ 69 h 69"/>
                <a:gd name="T20" fmla="*/ 59 w 69"/>
                <a:gd name="T21" fmla="*/ 68 h 69"/>
                <a:gd name="T22" fmla="*/ 57 w 69"/>
                <a:gd name="T23" fmla="*/ 67 h 69"/>
                <a:gd name="T24" fmla="*/ 2 w 69"/>
                <a:gd name="T25" fmla="*/ 12 h 69"/>
                <a:gd name="T26" fmla="*/ 1 w 69"/>
                <a:gd name="T27" fmla="*/ 10 h 69"/>
                <a:gd name="T28" fmla="*/ 0 w 69"/>
                <a:gd name="T29" fmla="*/ 6 h 69"/>
                <a:gd name="T30" fmla="*/ 1 w 69"/>
                <a:gd name="T31" fmla="*/ 4 h 69"/>
                <a:gd name="T32" fmla="*/ 2 w 69"/>
                <a:gd name="T33" fmla="*/ 2 h 69"/>
                <a:gd name="T34" fmla="*/ 4 w 69"/>
                <a:gd name="T35" fmla="*/ 1 h 69"/>
                <a:gd name="T36" fmla="*/ 6 w 69"/>
                <a:gd name="T3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69">
                  <a:moveTo>
                    <a:pt x="6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67" y="58"/>
                  </a:lnTo>
                  <a:lnTo>
                    <a:pt x="68" y="60"/>
                  </a:lnTo>
                  <a:lnTo>
                    <a:pt x="69" y="62"/>
                  </a:lnTo>
                  <a:lnTo>
                    <a:pt x="68" y="64"/>
                  </a:lnTo>
                  <a:lnTo>
                    <a:pt x="67" y="67"/>
                  </a:lnTo>
                  <a:lnTo>
                    <a:pt x="65" y="68"/>
                  </a:lnTo>
                  <a:lnTo>
                    <a:pt x="62" y="69"/>
                  </a:lnTo>
                  <a:lnTo>
                    <a:pt x="59" y="68"/>
                  </a:lnTo>
                  <a:lnTo>
                    <a:pt x="57" y="67"/>
                  </a:lnTo>
                  <a:lnTo>
                    <a:pt x="2" y="12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78">
              <a:extLst>
                <a:ext uri="{FF2B5EF4-FFF2-40B4-BE49-F238E27FC236}">
                  <a16:creationId xmlns="" xmlns:a16="http://schemas.microsoft.com/office/drawing/2014/main" id="{94FF5918-8AA0-104B-894F-DF1F6B601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776" y="3305175"/>
              <a:ext cx="53975" cy="55563"/>
            </a:xfrm>
            <a:custGeom>
              <a:avLst/>
              <a:gdLst>
                <a:gd name="T0" fmla="*/ 7 w 68"/>
                <a:gd name="T1" fmla="*/ 0 h 68"/>
                <a:gd name="T2" fmla="*/ 9 w 68"/>
                <a:gd name="T3" fmla="*/ 0 h 68"/>
                <a:gd name="T4" fmla="*/ 11 w 68"/>
                <a:gd name="T5" fmla="*/ 1 h 68"/>
                <a:gd name="T6" fmla="*/ 66 w 68"/>
                <a:gd name="T7" fmla="*/ 57 h 68"/>
                <a:gd name="T8" fmla="*/ 68 w 68"/>
                <a:gd name="T9" fmla="*/ 59 h 68"/>
                <a:gd name="T10" fmla="*/ 68 w 68"/>
                <a:gd name="T11" fmla="*/ 61 h 68"/>
                <a:gd name="T12" fmla="*/ 68 w 68"/>
                <a:gd name="T13" fmla="*/ 64 h 68"/>
                <a:gd name="T14" fmla="*/ 66 w 68"/>
                <a:gd name="T15" fmla="*/ 66 h 68"/>
                <a:gd name="T16" fmla="*/ 64 w 68"/>
                <a:gd name="T17" fmla="*/ 68 h 68"/>
                <a:gd name="T18" fmla="*/ 62 w 68"/>
                <a:gd name="T19" fmla="*/ 68 h 68"/>
                <a:gd name="T20" fmla="*/ 59 w 68"/>
                <a:gd name="T21" fmla="*/ 68 h 68"/>
                <a:gd name="T22" fmla="*/ 57 w 68"/>
                <a:gd name="T23" fmla="*/ 66 h 68"/>
                <a:gd name="T24" fmla="*/ 1 w 68"/>
                <a:gd name="T25" fmla="*/ 11 h 68"/>
                <a:gd name="T26" fmla="*/ 0 w 68"/>
                <a:gd name="T27" fmla="*/ 9 h 68"/>
                <a:gd name="T28" fmla="*/ 0 w 68"/>
                <a:gd name="T29" fmla="*/ 7 h 68"/>
                <a:gd name="T30" fmla="*/ 0 w 68"/>
                <a:gd name="T31" fmla="*/ 3 h 68"/>
                <a:gd name="T32" fmla="*/ 1 w 68"/>
                <a:gd name="T33" fmla="*/ 1 h 68"/>
                <a:gd name="T34" fmla="*/ 3 w 68"/>
                <a:gd name="T35" fmla="*/ 0 h 68"/>
                <a:gd name="T36" fmla="*/ 7 w 6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68">
                  <a:moveTo>
                    <a:pt x="7" y="0"/>
                  </a:moveTo>
                  <a:lnTo>
                    <a:pt x="9" y="0"/>
                  </a:lnTo>
                  <a:lnTo>
                    <a:pt x="11" y="1"/>
                  </a:lnTo>
                  <a:lnTo>
                    <a:pt x="66" y="57"/>
                  </a:lnTo>
                  <a:lnTo>
                    <a:pt x="68" y="59"/>
                  </a:lnTo>
                  <a:lnTo>
                    <a:pt x="68" y="61"/>
                  </a:lnTo>
                  <a:lnTo>
                    <a:pt x="68" y="64"/>
                  </a:lnTo>
                  <a:lnTo>
                    <a:pt x="66" y="66"/>
                  </a:lnTo>
                  <a:lnTo>
                    <a:pt x="64" y="68"/>
                  </a:lnTo>
                  <a:lnTo>
                    <a:pt x="62" y="68"/>
                  </a:lnTo>
                  <a:lnTo>
                    <a:pt x="59" y="68"/>
                  </a:lnTo>
                  <a:lnTo>
                    <a:pt x="57" y="66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3"/>
                  </a:lnTo>
                  <a:lnTo>
                    <a:pt x="1" y="1"/>
                  </a:lnTo>
                  <a:lnTo>
                    <a:pt x="3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79">
              <a:extLst>
                <a:ext uri="{FF2B5EF4-FFF2-40B4-BE49-F238E27FC236}">
                  <a16:creationId xmlns="" xmlns:a16="http://schemas.microsoft.com/office/drawing/2014/main" id="{CDF441C5-DEB2-BC42-BD06-05F629402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463" y="3032125"/>
              <a:ext cx="9525" cy="73025"/>
            </a:xfrm>
            <a:custGeom>
              <a:avLst/>
              <a:gdLst>
                <a:gd name="T0" fmla="*/ 7 w 14"/>
                <a:gd name="T1" fmla="*/ 0 h 92"/>
                <a:gd name="T2" fmla="*/ 9 w 14"/>
                <a:gd name="T3" fmla="*/ 0 h 92"/>
                <a:gd name="T4" fmla="*/ 11 w 14"/>
                <a:gd name="T5" fmla="*/ 3 h 92"/>
                <a:gd name="T6" fmla="*/ 14 w 14"/>
                <a:gd name="T7" fmla="*/ 5 h 92"/>
                <a:gd name="T8" fmla="*/ 14 w 14"/>
                <a:gd name="T9" fmla="*/ 7 h 92"/>
                <a:gd name="T10" fmla="*/ 14 w 14"/>
                <a:gd name="T11" fmla="*/ 85 h 92"/>
                <a:gd name="T12" fmla="*/ 14 w 14"/>
                <a:gd name="T13" fmla="*/ 88 h 92"/>
                <a:gd name="T14" fmla="*/ 11 w 14"/>
                <a:gd name="T15" fmla="*/ 90 h 92"/>
                <a:gd name="T16" fmla="*/ 9 w 14"/>
                <a:gd name="T17" fmla="*/ 92 h 92"/>
                <a:gd name="T18" fmla="*/ 7 w 14"/>
                <a:gd name="T19" fmla="*/ 92 h 92"/>
                <a:gd name="T20" fmla="*/ 5 w 14"/>
                <a:gd name="T21" fmla="*/ 92 h 92"/>
                <a:gd name="T22" fmla="*/ 2 w 14"/>
                <a:gd name="T23" fmla="*/ 90 h 92"/>
                <a:gd name="T24" fmla="*/ 1 w 14"/>
                <a:gd name="T25" fmla="*/ 88 h 92"/>
                <a:gd name="T26" fmla="*/ 0 w 14"/>
                <a:gd name="T27" fmla="*/ 85 h 92"/>
                <a:gd name="T28" fmla="*/ 0 w 14"/>
                <a:gd name="T29" fmla="*/ 7 h 92"/>
                <a:gd name="T30" fmla="*/ 1 w 14"/>
                <a:gd name="T31" fmla="*/ 5 h 92"/>
                <a:gd name="T32" fmla="*/ 2 w 14"/>
                <a:gd name="T33" fmla="*/ 3 h 92"/>
                <a:gd name="T34" fmla="*/ 5 w 14"/>
                <a:gd name="T35" fmla="*/ 0 h 92"/>
                <a:gd name="T36" fmla="*/ 7 w 14"/>
                <a:gd name="T3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" h="92">
                  <a:moveTo>
                    <a:pt x="7" y="0"/>
                  </a:moveTo>
                  <a:lnTo>
                    <a:pt x="9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5"/>
                  </a:lnTo>
                  <a:lnTo>
                    <a:pt x="14" y="88"/>
                  </a:lnTo>
                  <a:lnTo>
                    <a:pt x="11" y="90"/>
                  </a:lnTo>
                  <a:lnTo>
                    <a:pt x="9" y="92"/>
                  </a:lnTo>
                  <a:lnTo>
                    <a:pt x="7" y="92"/>
                  </a:lnTo>
                  <a:lnTo>
                    <a:pt x="5" y="92"/>
                  </a:lnTo>
                  <a:lnTo>
                    <a:pt x="2" y="90"/>
                  </a:lnTo>
                  <a:lnTo>
                    <a:pt x="1" y="88"/>
                  </a:lnTo>
                  <a:lnTo>
                    <a:pt x="0" y="85"/>
                  </a:lnTo>
                  <a:lnTo>
                    <a:pt x="0" y="7"/>
                  </a:lnTo>
                  <a:lnTo>
                    <a:pt x="1" y="5"/>
                  </a:lnTo>
                  <a:lnTo>
                    <a:pt x="2" y="3"/>
                  </a:lnTo>
                  <a:lnTo>
                    <a:pt x="5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80">
              <a:extLst>
                <a:ext uri="{FF2B5EF4-FFF2-40B4-BE49-F238E27FC236}">
                  <a16:creationId xmlns="" xmlns:a16="http://schemas.microsoft.com/office/drawing/2014/main" id="{80ABFBD2-D4D2-9A45-8BE6-A45FB0944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776" y="3086100"/>
              <a:ext cx="53975" cy="55563"/>
            </a:xfrm>
            <a:custGeom>
              <a:avLst/>
              <a:gdLst>
                <a:gd name="T0" fmla="*/ 62 w 68"/>
                <a:gd name="T1" fmla="*/ 0 h 69"/>
                <a:gd name="T2" fmla="*/ 64 w 68"/>
                <a:gd name="T3" fmla="*/ 1 h 69"/>
                <a:gd name="T4" fmla="*/ 66 w 68"/>
                <a:gd name="T5" fmla="*/ 2 h 69"/>
                <a:gd name="T6" fmla="*/ 68 w 68"/>
                <a:gd name="T7" fmla="*/ 4 h 69"/>
                <a:gd name="T8" fmla="*/ 68 w 68"/>
                <a:gd name="T9" fmla="*/ 6 h 69"/>
                <a:gd name="T10" fmla="*/ 68 w 68"/>
                <a:gd name="T11" fmla="*/ 10 h 69"/>
                <a:gd name="T12" fmla="*/ 66 w 68"/>
                <a:gd name="T13" fmla="*/ 12 h 69"/>
                <a:gd name="T14" fmla="*/ 11 w 68"/>
                <a:gd name="T15" fmla="*/ 67 h 69"/>
                <a:gd name="T16" fmla="*/ 9 w 68"/>
                <a:gd name="T17" fmla="*/ 68 h 69"/>
                <a:gd name="T18" fmla="*/ 7 w 68"/>
                <a:gd name="T19" fmla="*/ 69 h 69"/>
                <a:gd name="T20" fmla="*/ 3 w 68"/>
                <a:gd name="T21" fmla="*/ 68 h 69"/>
                <a:gd name="T22" fmla="*/ 1 w 68"/>
                <a:gd name="T23" fmla="*/ 67 h 69"/>
                <a:gd name="T24" fmla="*/ 0 w 68"/>
                <a:gd name="T25" fmla="*/ 64 h 69"/>
                <a:gd name="T26" fmla="*/ 0 w 68"/>
                <a:gd name="T27" fmla="*/ 62 h 69"/>
                <a:gd name="T28" fmla="*/ 0 w 68"/>
                <a:gd name="T29" fmla="*/ 60 h 69"/>
                <a:gd name="T30" fmla="*/ 1 w 68"/>
                <a:gd name="T31" fmla="*/ 58 h 69"/>
                <a:gd name="T32" fmla="*/ 57 w 68"/>
                <a:gd name="T33" fmla="*/ 2 h 69"/>
                <a:gd name="T34" fmla="*/ 59 w 68"/>
                <a:gd name="T35" fmla="*/ 1 h 69"/>
                <a:gd name="T36" fmla="*/ 62 w 68"/>
                <a:gd name="T3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69">
                  <a:moveTo>
                    <a:pt x="62" y="0"/>
                  </a:moveTo>
                  <a:lnTo>
                    <a:pt x="64" y="1"/>
                  </a:lnTo>
                  <a:lnTo>
                    <a:pt x="66" y="2"/>
                  </a:lnTo>
                  <a:lnTo>
                    <a:pt x="68" y="4"/>
                  </a:lnTo>
                  <a:lnTo>
                    <a:pt x="68" y="6"/>
                  </a:lnTo>
                  <a:lnTo>
                    <a:pt x="68" y="10"/>
                  </a:lnTo>
                  <a:lnTo>
                    <a:pt x="66" y="12"/>
                  </a:lnTo>
                  <a:lnTo>
                    <a:pt x="11" y="67"/>
                  </a:lnTo>
                  <a:lnTo>
                    <a:pt x="9" y="68"/>
                  </a:lnTo>
                  <a:lnTo>
                    <a:pt x="7" y="69"/>
                  </a:lnTo>
                  <a:lnTo>
                    <a:pt x="3" y="68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1" y="58"/>
                  </a:lnTo>
                  <a:lnTo>
                    <a:pt x="57" y="2"/>
                  </a:lnTo>
                  <a:lnTo>
                    <a:pt x="59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81">
              <a:extLst>
                <a:ext uri="{FF2B5EF4-FFF2-40B4-BE49-F238E27FC236}">
                  <a16:creationId xmlns="" xmlns:a16="http://schemas.microsoft.com/office/drawing/2014/main" id="{F4509468-8EB5-E945-8108-C42BCCAAA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3305175"/>
              <a:ext cx="55563" cy="55563"/>
            </a:xfrm>
            <a:custGeom>
              <a:avLst/>
              <a:gdLst>
                <a:gd name="T0" fmla="*/ 62 w 69"/>
                <a:gd name="T1" fmla="*/ 0 h 68"/>
                <a:gd name="T2" fmla="*/ 65 w 69"/>
                <a:gd name="T3" fmla="*/ 0 h 68"/>
                <a:gd name="T4" fmla="*/ 67 w 69"/>
                <a:gd name="T5" fmla="*/ 1 h 68"/>
                <a:gd name="T6" fmla="*/ 68 w 69"/>
                <a:gd name="T7" fmla="*/ 3 h 68"/>
                <a:gd name="T8" fmla="*/ 69 w 69"/>
                <a:gd name="T9" fmla="*/ 7 h 68"/>
                <a:gd name="T10" fmla="*/ 68 w 69"/>
                <a:gd name="T11" fmla="*/ 9 h 68"/>
                <a:gd name="T12" fmla="*/ 67 w 69"/>
                <a:gd name="T13" fmla="*/ 11 h 68"/>
                <a:gd name="T14" fmla="*/ 11 w 69"/>
                <a:gd name="T15" fmla="*/ 66 h 68"/>
                <a:gd name="T16" fmla="*/ 9 w 69"/>
                <a:gd name="T17" fmla="*/ 68 h 68"/>
                <a:gd name="T18" fmla="*/ 6 w 69"/>
                <a:gd name="T19" fmla="*/ 68 h 68"/>
                <a:gd name="T20" fmla="*/ 4 w 69"/>
                <a:gd name="T21" fmla="*/ 68 h 68"/>
                <a:gd name="T22" fmla="*/ 2 w 69"/>
                <a:gd name="T23" fmla="*/ 66 h 68"/>
                <a:gd name="T24" fmla="*/ 1 w 69"/>
                <a:gd name="T25" fmla="*/ 64 h 68"/>
                <a:gd name="T26" fmla="*/ 0 w 69"/>
                <a:gd name="T27" fmla="*/ 61 h 68"/>
                <a:gd name="T28" fmla="*/ 1 w 69"/>
                <a:gd name="T29" fmla="*/ 59 h 68"/>
                <a:gd name="T30" fmla="*/ 2 w 69"/>
                <a:gd name="T31" fmla="*/ 57 h 68"/>
                <a:gd name="T32" fmla="*/ 57 w 69"/>
                <a:gd name="T33" fmla="*/ 1 h 68"/>
                <a:gd name="T34" fmla="*/ 59 w 69"/>
                <a:gd name="T35" fmla="*/ 0 h 68"/>
                <a:gd name="T36" fmla="*/ 62 w 69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68">
                  <a:moveTo>
                    <a:pt x="62" y="0"/>
                  </a:moveTo>
                  <a:lnTo>
                    <a:pt x="65" y="0"/>
                  </a:lnTo>
                  <a:lnTo>
                    <a:pt x="67" y="1"/>
                  </a:lnTo>
                  <a:lnTo>
                    <a:pt x="68" y="3"/>
                  </a:lnTo>
                  <a:lnTo>
                    <a:pt x="69" y="7"/>
                  </a:lnTo>
                  <a:lnTo>
                    <a:pt x="68" y="9"/>
                  </a:lnTo>
                  <a:lnTo>
                    <a:pt x="67" y="11"/>
                  </a:lnTo>
                  <a:lnTo>
                    <a:pt x="11" y="66"/>
                  </a:lnTo>
                  <a:lnTo>
                    <a:pt x="9" y="68"/>
                  </a:lnTo>
                  <a:lnTo>
                    <a:pt x="6" y="68"/>
                  </a:lnTo>
                  <a:lnTo>
                    <a:pt x="4" y="68"/>
                  </a:lnTo>
                  <a:lnTo>
                    <a:pt x="2" y="66"/>
                  </a:lnTo>
                  <a:lnTo>
                    <a:pt x="1" y="64"/>
                  </a:lnTo>
                  <a:lnTo>
                    <a:pt x="0" y="61"/>
                  </a:lnTo>
                  <a:lnTo>
                    <a:pt x="1" y="59"/>
                  </a:lnTo>
                  <a:lnTo>
                    <a:pt x="2" y="57"/>
                  </a:lnTo>
                  <a:lnTo>
                    <a:pt x="57" y="1"/>
                  </a:lnTo>
                  <a:lnTo>
                    <a:pt x="59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82">
              <a:extLst>
                <a:ext uri="{FF2B5EF4-FFF2-40B4-BE49-F238E27FC236}">
                  <a16:creationId xmlns="" xmlns:a16="http://schemas.microsoft.com/office/drawing/2014/main" id="{6FF68595-4D64-AC49-B472-8315DDA4AB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7688" y="3505200"/>
              <a:ext cx="128588" cy="92075"/>
            </a:xfrm>
            <a:custGeom>
              <a:avLst/>
              <a:gdLst>
                <a:gd name="T0" fmla="*/ 159 w 162"/>
                <a:gd name="T1" fmla="*/ 37 h 116"/>
                <a:gd name="T2" fmla="*/ 147 w 162"/>
                <a:gd name="T3" fmla="*/ 44 h 116"/>
                <a:gd name="T4" fmla="*/ 132 w 162"/>
                <a:gd name="T5" fmla="*/ 50 h 116"/>
                <a:gd name="T6" fmla="*/ 118 w 162"/>
                <a:gd name="T7" fmla="*/ 53 h 116"/>
                <a:gd name="T8" fmla="*/ 103 w 162"/>
                <a:gd name="T9" fmla="*/ 54 h 116"/>
                <a:gd name="T10" fmla="*/ 92 w 162"/>
                <a:gd name="T11" fmla="*/ 55 h 116"/>
                <a:gd name="T12" fmla="*/ 85 w 162"/>
                <a:gd name="T13" fmla="*/ 55 h 116"/>
                <a:gd name="T14" fmla="*/ 84 w 162"/>
                <a:gd name="T15" fmla="*/ 55 h 116"/>
                <a:gd name="T16" fmla="*/ 84 w 162"/>
                <a:gd name="T17" fmla="*/ 55 h 116"/>
                <a:gd name="T18" fmla="*/ 96 w 162"/>
                <a:gd name="T19" fmla="*/ 58 h 116"/>
                <a:gd name="T20" fmla="*/ 108 w 162"/>
                <a:gd name="T21" fmla="*/ 59 h 116"/>
                <a:gd name="T22" fmla="*/ 124 w 162"/>
                <a:gd name="T23" fmla="*/ 56 h 116"/>
                <a:gd name="T24" fmla="*/ 138 w 162"/>
                <a:gd name="T25" fmla="*/ 53 h 116"/>
                <a:gd name="T26" fmla="*/ 147 w 162"/>
                <a:gd name="T27" fmla="*/ 47 h 116"/>
                <a:gd name="T28" fmla="*/ 155 w 162"/>
                <a:gd name="T29" fmla="*/ 43 h 116"/>
                <a:gd name="T30" fmla="*/ 158 w 162"/>
                <a:gd name="T31" fmla="*/ 39 h 116"/>
                <a:gd name="T32" fmla="*/ 159 w 162"/>
                <a:gd name="T33" fmla="*/ 37 h 116"/>
                <a:gd name="T34" fmla="*/ 44 w 162"/>
                <a:gd name="T35" fmla="*/ 0 h 116"/>
                <a:gd name="T36" fmla="*/ 43 w 162"/>
                <a:gd name="T37" fmla="*/ 2 h 116"/>
                <a:gd name="T38" fmla="*/ 41 w 162"/>
                <a:gd name="T39" fmla="*/ 5 h 116"/>
                <a:gd name="T40" fmla="*/ 39 w 162"/>
                <a:gd name="T41" fmla="*/ 6 h 116"/>
                <a:gd name="T42" fmla="*/ 39 w 162"/>
                <a:gd name="T43" fmla="*/ 7 h 116"/>
                <a:gd name="T44" fmla="*/ 41 w 162"/>
                <a:gd name="T45" fmla="*/ 9 h 116"/>
                <a:gd name="T46" fmla="*/ 44 w 162"/>
                <a:gd name="T47" fmla="*/ 14 h 116"/>
                <a:gd name="T48" fmla="*/ 52 w 162"/>
                <a:gd name="T49" fmla="*/ 21 h 116"/>
                <a:gd name="T50" fmla="*/ 62 w 162"/>
                <a:gd name="T51" fmla="*/ 28 h 116"/>
                <a:gd name="T52" fmla="*/ 76 w 162"/>
                <a:gd name="T53" fmla="*/ 35 h 116"/>
                <a:gd name="T54" fmla="*/ 96 w 162"/>
                <a:gd name="T55" fmla="*/ 40 h 116"/>
                <a:gd name="T56" fmla="*/ 115 w 162"/>
                <a:gd name="T57" fmla="*/ 41 h 116"/>
                <a:gd name="T58" fmla="*/ 131 w 162"/>
                <a:gd name="T59" fmla="*/ 40 h 116"/>
                <a:gd name="T60" fmla="*/ 143 w 162"/>
                <a:gd name="T61" fmla="*/ 37 h 116"/>
                <a:gd name="T62" fmla="*/ 152 w 162"/>
                <a:gd name="T63" fmla="*/ 34 h 116"/>
                <a:gd name="T64" fmla="*/ 158 w 162"/>
                <a:gd name="T65" fmla="*/ 31 h 116"/>
                <a:gd name="T66" fmla="*/ 160 w 162"/>
                <a:gd name="T67" fmla="*/ 36 h 116"/>
                <a:gd name="T68" fmla="*/ 159 w 162"/>
                <a:gd name="T69" fmla="*/ 36 h 116"/>
                <a:gd name="T70" fmla="*/ 159 w 162"/>
                <a:gd name="T71" fmla="*/ 59 h 116"/>
                <a:gd name="T72" fmla="*/ 162 w 162"/>
                <a:gd name="T73" fmla="*/ 59 h 116"/>
                <a:gd name="T74" fmla="*/ 158 w 162"/>
                <a:gd name="T75" fmla="*/ 77 h 116"/>
                <a:gd name="T76" fmla="*/ 148 w 162"/>
                <a:gd name="T77" fmla="*/ 92 h 116"/>
                <a:gd name="T78" fmla="*/ 135 w 162"/>
                <a:gd name="T79" fmla="*/ 105 h 116"/>
                <a:gd name="T80" fmla="*/ 118 w 162"/>
                <a:gd name="T81" fmla="*/ 112 h 116"/>
                <a:gd name="T82" fmla="*/ 100 w 162"/>
                <a:gd name="T83" fmla="*/ 116 h 116"/>
                <a:gd name="T84" fmla="*/ 51 w 162"/>
                <a:gd name="T85" fmla="*/ 116 h 116"/>
                <a:gd name="T86" fmla="*/ 35 w 162"/>
                <a:gd name="T87" fmla="*/ 113 h 116"/>
                <a:gd name="T88" fmla="*/ 20 w 162"/>
                <a:gd name="T89" fmla="*/ 106 h 116"/>
                <a:gd name="T90" fmla="*/ 10 w 162"/>
                <a:gd name="T91" fmla="*/ 96 h 116"/>
                <a:gd name="T92" fmla="*/ 2 w 162"/>
                <a:gd name="T93" fmla="*/ 81 h 116"/>
                <a:gd name="T94" fmla="*/ 0 w 162"/>
                <a:gd name="T95" fmla="*/ 65 h 116"/>
                <a:gd name="T96" fmla="*/ 0 w 162"/>
                <a:gd name="T97" fmla="*/ 45 h 116"/>
                <a:gd name="T98" fmla="*/ 2 w 162"/>
                <a:gd name="T99" fmla="*/ 31 h 116"/>
                <a:gd name="T100" fmla="*/ 8 w 162"/>
                <a:gd name="T101" fmla="*/ 20 h 116"/>
                <a:gd name="T102" fmla="*/ 18 w 162"/>
                <a:gd name="T103" fmla="*/ 9 h 116"/>
                <a:gd name="T104" fmla="*/ 29 w 162"/>
                <a:gd name="T105" fmla="*/ 3 h 116"/>
                <a:gd name="T106" fmla="*/ 44 w 162"/>
                <a:gd name="T10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2" h="116">
                  <a:moveTo>
                    <a:pt x="159" y="37"/>
                  </a:moveTo>
                  <a:lnTo>
                    <a:pt x="147" y="44"/>
                  </a:lnTo>
                  <a:lnTo>
                    <a:pt x="132" y="50"/>
                  </a:lnTo>
                  <a:lnTo>
                    <a:pt x="118" y="53"/>
                  </a:lnTo>
                  <a:lnTo>
                    <a:pt x="103" y="54"/>
                  </a:lnTo>
                  <a:lnTo>
                    <a:pt x="92" y="55"/>
                  </a:lnTo>
                  <a:lnTo>
                    <a:pt x="85" y="55"/>
                  </a:lnTo>
                  <a:lnTo>
                    <a:pt x="84" y="55"/>
                  </a:lnTo>
                  <a:lnTo>
                    <a:pt x="84" y="55"/>
                  </a:lnTo>
                  <a:lnTo>
                    <a:pt x="96" y="58"/>
                  </a:lnTo>
                  <a:lnTo>
                    <a:pt x="108" y="59"/>
                  </a:lnTo>
                  <a:lnTo>
                    <a:pt x="124" y="56"/>
                  </a:lnTo>
                  <a:lnTo>
                    <a:pt x="138" y="53"/>
                  </a:lnTo>
                  <a:lnTo>
                    <a:pt x="147" y="47"/>
                  </a:lnTo>
                  <a:lnTo>
                    <a:pt x="155" y="43"/>
                  </a:lnTo>
                  <a:lnTo>
                    <a:pt x="158" y="39"/>
                  </a:lnTo>
                  <a:lnTo>
                    <a:pt x="159" y="37"/>
                  </a:lnTo>
                  <a:close/>
                  <a:moveTo>
                    <a:pt x="44" y="0"/>
                  </a:moveTo>
                  <a:lnTo>
                    <a:pt x="43" y="2"/>
                  </a:lnTo>
                  <a:lnTo>
                    <a:pt x="41" y="5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41" y="9"/>
                  </a:lnTo>
                  <a:lnTo>
                    <a:pt x="44" y="14"/>
                  </a:lnTo>
                  <a:lnTo>
                    <a:pt x="52" y="21"/>
                  </a:lnTo>
                  <a:lnTo>
                    <a:pt x="62" y="28"/>
                  </a:lnTo>
                  <a:lnTo>
                    <a:pt x="76" y="35"/>
                  </a:lnTo>
                  <a:lnTo>
                    <a:pt x="96" y="40"/>
                  </a:lnTo>
                  <a:lnTo>
                    <a:pt x="115" y="41"/>
                  </a:lnTo>
                  <a:lnTo>
                    <a:pt x="131" y="40"/>
                  </a:lnTo>
                  <a:lnTo>
                    <a:pt x="143" y="37"/>
                  </a:lnTo>
                  <a:lnTo>
                    <a:pt x="152" y="34"/>
                  </a:lnTo>
                  <a:lnTo>
                    <a:pt x="158" y="31"/>
                  </a:lnTo>
                  <a:lnTo>
                    <a:pt x="160" y="36"/>
                  </a:lnTo>
                  <a:lnTo>
                    <a:pt x="159" y="36"/>
                  </a:lnTo>
                  <a:lnTo>
                    <a:pt x="159" y="59"/>
                  </a:lnTo>
                  <a:lnTo>
                    <a:pt x="162" y="59"/>
                  </a:lnTo>
                  <a:lnTo>
                    <a:pt x="158" y="77"/>
                  </a:lnTo>
                  <a:lnTo>
                    <a:pt x="148" y="92"/>
                  </a:lnTo>
                  <a:lnTo>
                    <a:pt x="135" y="105"/>
                  </a:lnTo>
                  <a:lnTo>
                    <a:pt x="118" y="112"/>
                  </a:lnTo>
                  <a:lnTo>
                    <a:pt x="100" y="116"/>
                  </a:lnTo>
                  <a:lnTo>
                    <a:pt x="51" y="116"/>
                  </a:lnTo>
                  <a:lnTo>
                    <a:pt x="35" y="113"/>
                  </a:lnTo>
                  <a:lnTo>
                    <a:pt x="20" y="106"/>
                  </a:lnTo>
                  <a:lnTo>
                    <a:pt x="10" y="96"/>
                  </a:lnTo>
                  <a:lnTo>
                    <a:pt x="2" y="81"/>
                  </a:lnTo>
                  <a:lnTo>
                    <a:pt x="0" y="65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8" y="20"/>
                  </a:lnTo>
                  <a:lnTo>
                    <a:pt x="18" y="9"/>
                  </a:lnTo>
                  <a:lnTo>
                    <a:pt x="29" y="3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5D5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3">
              <a:extLst>
                <a:ext uri="{FF2B5EF4-FFF2-40B4-BE49-F238E27FC236}">
                  <a16:creationId xmlns="" xmlns:a16="http://schemas.microsoft.com/office/drawing/2014/main" id="{73411C0B-7B09-6D4A-A9FF-C7FCF4B36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1" y="3505200"/>
              <a:ext cx="95250" cy="31750"/>
            </a:xfrm>
            <a:custGeom>
              <a:avLst/>
              <a:gdLst>
                <a:gd name="T0" fmla="*/ 7 w 119"/>
                <a:gd name="T1" fmla="*/ 0 h 41"/>
                <a:gd name="T2" fmla="*/ 41 w 119"/>
                <a:gd name="T3" fmla="*/ 0 h 41"/>
                <a:gd name="T4" fmla="*/ 40 w 119"/>
                <a:gd name="T5" fmla="*/ 7 h 41"/>
                <a:gd name="T6" fmla="*/ 42 w 119"/>
                <a:gd name="T7" fmla="*/ 20 h 41"/>
                <a:gd name="T8" fmla="*/ 49 w 119"/>
                <a:gd name="T9" fmla="*/ 30 h 41"/>
                <a:gd name="T10" fmla="*/ 59 w 119"/>
                <a:gd name="T11" fmla="*/ 36 h 41"/>
                <a:gd name="T12" fmla="*/ 71 w 119"/>
                <a:gd name="T13" fmla="*/ 39 h 41"/>
                <a:gd name="T14" fmla="*/ 82 w 119"/>
                <a:gd name="T15" fmla="*/ 36 h 41"/>
                <a:gd name="T16" fmla="*/ 92 w 119"/>
                <a:gd name="T17" fmla="*/ 31 h 41"/>
                <a:gd name="T18" fmla="*/ 99 w 119"/>
                <a:gd name="T19" fmla="*/ 22 h 41"/>
                <a:gd name="T20" fmla="*/ 102 w 119"/>
                <a:gd name="T21" fmla="*/ 11 h 41"/>
                <a:gd name="T22" fmla="*/ 111 w 119"/>
                <a:gd name="T23" fmla="*/ 20 h 41"/>
                <a:gd name="T24" fmla="*/ 119 w 119"/>
                <a:gd name="T25" fmla="*/ 31 h 41"/>
                <a:gd name="T26" fmla="*/ 113 w 119"/>
                <a:gd name="T27" fmla="*/ 34 h 41"/>
                <a:gd name="T28" fmla="*/ 104 w 119"/>
                <a:gd name="T29" fmla="*/ 37 h 41"/>
                <a:gd name="T30" fmla="*/ 92 w 119"/>
                <a:gd name="T31" fmla="*/ 40 h 41"/>
                <a:gd name="T32" fmla="*/ 76 w 119"/>
                <a:gd name="T33" fmla="*/ 41 h 41"/>
                <a:gd name="T34" fmla="*/ 57 w 119"/>
                <a:gd name="T35" fmla="*/ 40 h 41"/>
                <a:gd name="T36" fmla="*/ 37 w 119"/>
                <a:gd name="T37" fmla="*/ 35 h 41"/>
                <a:gd name="T38" fmla="*/ 23 w 119"/>
                <a:gd name="T39" fmla="*/ 28 h 41"/>
                <a:gd name="T40" fmla="*/ 13 w 119"/>
                <a:gd name="T41" fmla="*/ 21 h 41"/>
                <a:gd name="T42" fmla="*/ 5 w 119"/>
                <a:gd name="T43" fmla="*/ 14 h 41"/>
                <a:gd name="T44" fmla="*/ 2 w 119"/>
                <a:gd name="T45" fmla="*/ 9 h 41"/>
                <a:gd name="T46" fmla="*/ 0 w 119"/>
                <a:gd name="T47" fmla="*/ 7 h 41"/>
                <a:gd name="T48" fmla="*/ 0 w 119"/>
                <a:gd name="T49" fmla="*/ 7 h 41"/>
                <a:gd name="T50" fmla="*/ 2 w 119"/>
                <a:gd name="T51" fmla="*/ 6 h 41"/>
                <a:gd name="T52" fmla="*/ 3 w 119"/>
                <a:gd name="T53" fmla="*/ 4 h 41"/>
                <a:gd name="T54" fmla="*/ 5 w 119"/>
                <a:gd name="T55" fmla="*/ 3 h 41"/>
                <a:gd name="T56" fmla="*/ 7 w 119"/>
                <a:gd name="T5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" h="41">
                  <a:moveTo>
                    <a:pt x="7" y="0"/>
                  </a:moveTo>
                  <a:lnTo>
                    <a:pt x="41" y="0"/>
                  </a:lnTo>
                  <a:lnTo>
                    <a:pt x="40" y="7"/>
                  </a:lnTo>
                  <a:lnTo>
                    <a:pt x="42" y="20"/>
                  </a:lnTo>
                  <a:lnTo>
                    <a:pt x="49" y="30"/>
                  </a:lnTo>
                  <a:lnTo>
                    <a:pt x="59" y="36"/>
                  </a:lnTo>
                  <a:lnTo>
                    <a:pt x="71" y="39"/>
                  </a:lnTo>
                  <a:lnTo>
                    <a:pt x="82" y="36"/>
                  </a:lnTo>
                  <a:lnTo>
                    <a:pt x="92" y="31"/>
                  </a:lnTo>
                  <a:lnTo>
                    <a:pt x="99" y="22"/>
                  </a:lnTo>
                  <a:lnTo>
                    <a:pt x="102" y="11"/>
                  </a:lnTo>
                  <a:lnTo>
                    <a:pt x="111" y="20"/>
                  </a:lnTo>
                  <a:lnTo>
                    <a:pt x="119" y="31"/>
                  </a:lnTo>
                  <a:lnTo>
                    <a:pt x="113" y="34"/>
                  </a:lnTo>
                  <a:lnTo>
                    <a:pt x="104" y="37"/>
                  </a:lnTo>
                  <a:lnTo>
                    <a:pt x="92" y="40"/>
                  </a:lnTo>
                  <a:lnTo>
                    <a:pt x="76" y="41"/>
                  </a:lnTo>
                  <a:lnTo>
                    <a:pt x="57" y="40"/>
                  </a:lnTo>
                  <a:lnTo>
                    <a:pt x="37" y="35"/>
                  </a:lnTo>
                  <a:lnTo>
                    <a:pt x="23" y="28"/>
                  </a:lnTo>
                  <a:lnTo>
                    <a:pt x="13" y="21"/>
                  </a:lnTo>
                  <a:lnTo>
                    <a:pt x="5" y="14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6"/>
                  </a:lnTo>
                  <a:lnTo>
                    <a:pt x="3" y="4"/>
                  </a:lnTo>
                  <a:lnTo>
                    <a:pt x="5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6FF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4">
              <a:extLst>
                <a:ext uri="{FF2B5EF4-FFF2-40B4-BE49-F238E27FC236}">
                  <a16:creationId xmlns="" xmlns:a16="http://schemas.microsoft.com/office/drawing/2014/main" id="{01B95F05-3804-A14A-925C-793DC9162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1" y="3505200"/>
              <a:ext cx="6350" cy="6350"/>
            </a:xfrm>
            <a:custGeom>
              <a:avLst/>
              <a:gdLst>
                <a:gd name="T0" fmla="*/ 5 w 7"/>
                <a:gd name="T1" fmla="*/ 0 h 7"/>
                <a:gd name="T2" fmla="*/ 7 w 7"/>
                <a:gd name="T3" fmla="*/ 0 h 7"/>
                <a:gd name="T4" fmla="*/ 5 w 7"/>
                <a:gd name="T5" fmla="*/ 3 h 7"/>
                <a:gd name="T6" fmla="*/ 3 w 7"/>
                <a:gd name="T7" fmla="*/ 4 h 7"/>
                <a:gd name="T8" fmla="*/ 2 w 7"/>
                <a:gd name="T9" fmla="*/ 6 h 7"/>
                <a:gd name="T10" fmla="*/ 0 w 7"/>
                <a:gd name="T11" fmla="*/ 7 h 7"/>
                <a:gd name="T12" fmla="*/ 0 w 7"/>
                <a:gd name="T13" fmla="*/ 7 h 7"/>
                <a:gd name="T14" fmla="*/ 0 w 7"/>
                <a:gd name="T15" fmla="*/ 6 h 7"/>
                <a:gd name="T16" fmla="*/ 2 w 7"/>
                <a:gd name="T17" fmla="*/ 5 h 7"/>
                <a:gd name="T18" fmla="*/ 4 w 7"/>
                <a:gd name="T19" fmla="*/ 2 h 7"/>
                <a:gd name="T20" fmla="*/ 5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lnTo>
                    <a:pt x="7" y="0"/>
                  </a:lnTo>
                  <a:lnTo>
                    <a:pt x="5" y="3"/>
                  </a:lnTo>
                  <a:lnTo>
                    <a:pt x="3" y="4"/>
                  </a:lnTo>
                  <a:lnTo>
                    <a:pt x="2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5"/>
                  </a:lnTo>
                  <a:lnTo>
                    <a:pt x="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8796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5">
              <a:extLst>
                <a:ext uri="{FF2B5EF4-FFF2-40B4-BE49-F238E27FC236}">
                  <a16:creationId xmlns="" xmlns:a16="http://schemas.microsoft.com/office/drawing/2014/main" id="{86038FB9-621F-EA4E-872A-4ABBB6CA9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601" y="3505200"/>
              <a:ext cx="49213" cy="30163"/>
            </a:xfrm>
            <a:custGeom>
              <a:avLst/>
              <a:gdLst>
                <a:gd name="T0" fmla="*/ 1 w 62"/>
                <a:gd name="T1" fmla="*/ 0 h 39"/>
                <a:gd name="T2" fmla="*/ 12 w 62"/>
                <a:gd name="T3" fmla="*/ 0 h 39"/>
                <a:gd name="T4" fmla="*/ 14 w 62"/>
                <a:gd name="T5" fmla="*/ 3 h 39"/>
                <a:gd name="T6" fmla="*/ 17 w 62"/>
                <a:gd name="T7" fmla="*/ 5 h 39"/>
                <a:gd name="T8" fmla="*/ 17 w 62"/>
                <a:gd name="T9" fmla="*/ 7 h 39"/>
                <a:gd name="T10" fmla="*/ 17 w 62"/>
                <a:gd name="T11" fmla="*/ 12 h 39"/>
                <a:gd name="T12" fmla="*/ 20 w 62"/>
                <a:gd name="T13" fmla="*/ 15 h 39"/>
                <a:gd name="T14" fmla="*/ 23 w 62"/>
                <a:gd name="T15" fmla="*/ 18 h 39"/>
                <a:gd name="T16" fmla="*/ 26 w 62"/>
                <a:gd name="T17" fmla="*/ 21 h 39"/>
                <a:gd name="T18" fmla="*/ 31 w 62"/>
                <a:gd name="T19" fmla="*/ 22 h 39"/>
                <a:gd name="T20" fmla="*/ 34 w 62"/>
                <a:gd name="T21" fmla="*/ 21 h 39"/>
                <a:gd name="T22" fmla="*/ 35 w 62"/>
                <a:gd name="T23" fmla="*/ 24 h 39"/>
                <a:gd name="T24" fmla="*/ 39 w 62"/>
                <a:gd name="T25" fmla="*/ 26 h 39"/>
                <a:gd name="T26" fmla="*/ 42 w 62"/>
                <a:gd name="T27" fmla="*/ 27 h 39"/>
                <a:gd name="T28" fmla="*/ 44 w 62"/>
                <a:gd name="T29" fmla="*/ 26 h 39"/>
                <a:gd name="T30" fmla="*/ 47 w 62"/>
                <a:gd name="T31" fmla="*/ 25 h 39"/>
                <a:gd name="T32" fmla="*/ 49 w 62"/>
                <a:gd name="T33" fmla="*/ 23 h 39"/>
                <a:gd name="T34" fmla="*/ 49 w 62"/>
                <a:gd name="T35" fmla="*/ 20 h 39"/>
                <a:gd name="T36" fmla="*/ 49 w 62"/>
                <a:gd name="T37" fmla="*/ 16 h 39"/>
                <a:gd name="T38" fmla="*/ 47 w 62"/>
                <a:gd name="T39" fmla="*/ 14 h 39"/>
                <a:gd name="T40" fmla="*/ 44 w 62"/>
                <a:gd name="T41" fmla="*/ 13 h 39"/>
                <a:gd name="T42" fmla="*/ 44 w 62"/>
                <a:gd name="T43" fmla="*/ 9 h 39"/>
                <a:gd name="T44" fmla="*/ 45 w 62"/>
                <a:gd name="T45" fmla="*/ 7 h 39"/>
                <a:gd name="T46" fmla="*/ 44 w 62"/>
                <a:gd name="T47" fmla="*/ 5 h 39"/>
                <a:gd name="T48" fmla="*/ 44 w 62"/>
                <a:gd name="T49" fmla="*/ 3 h 39"/>
                <a:gd name="T50" fmla="*/ 53 w 62"/>
                <a:gd name="T51" fmla="*/ 6 h 39"/>
                <a:gd name="T52" fmla="*/ 62 w 62"/>
                <a:gd name="T53" fmla="*/ 11 h 39"/>
                <a:gd name="T54" fmla="*/ 59 w 62"/>
                <a:gd name="T55" fmla="*/ 22 h 39"/>
                <a:gd name="T56" fmla="*/ 52 w 62"/>
                <a:gd name="T57" fmla="*/ 31 h 39"/>
                <a:gd name="T58" fmla="*/ 42 w 62"/>
                <a:gd name="T59" fmla="*/ 36 h 39"/>
                <a:gd name="T60" fmla="*/ 31 w 62"/>
                <a:gd name="T61" fmla="*/ 39 h 39"/>
                <a:gd name="T62" fmla="*/ 19 w 62"/>
                <a:gd name="T63" fmla="*/ 36 h 39"/>
                <a:gd name="T64" fmla="*/ 9 w 62"/>
                <a:gd name="T65" fmla="*/ 30 h 39"/>
                <a:gd name="T66" fmla="*/ 2 w 62"/>
                <a:gd name="T67" fmla="*/ 20 h 39"/>
                <a:gd name="T68" fmla="*/ 0 w 62"/>
                <a:gd name="T69" fmla="*/ 7 h 39"/>
                <a:gd name="T70" fmla="*/ 1 w 62"/>
                <a:gd name="T7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39">
                  <a:moveTo>
                    <a:pt x="1" y="0"/>
                  </a:moveTo>
                  <a:lnTo>
                    <a:pt x="12" y="0"/>
                  </a:lnTo>
                  <a:lnTo>
                    <a:pt x="14" y="3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20" y="15"/>
                  </a:lnTo>
                  <a:lnTo>
                    <a:pt x="23" y="18"/>
                  </a:lnTo>
                  <a:lnTo>
                    <a:pt x="26" y="21"/>
                  </a:lnTo>
                  <a:lnTo>
                    <a:pt x="31" y="22"/>
                  </a:lnTo>
                  <a:lnTo>
                    <a:pt x="34" y="21"/>
                  </a:lnTo>
                  <a:lnTo>
                    <a:pt x="35" y="24"/>
                  </a:lnTo>
                  <a:lnTo>
                    <a:pt x="39" y="26"/>
                  </a:lnTo>
                  <a:lnTo>
                    <a:pt x="42" y="27"/>
                  </a:lnTo>
                  <a:lnTo>
                    <a:pt x="44" y="26"/>
                  </a:lnTo>
                  <a:lnTo>
                    <a:pt x="47" y="25"/>
                  </a:lnTo>
                  <a:lnTo>
                    <a:pt x="49" y="23"/>
                  </a:lnTo>
                  <a:lnTo>
                    <a:pt x="49" y="20"/>
                  </a:lnTo>
                  <a:lnTo>
                    <a:pt x="49" y="16"/>
                  </a:lnTo>
                  <a:lnTo>
                    <a:pt x="47" y="14"/>
                  </a:lnTo>
                  <a:lnTo>
                    <a:pt x="44" y="13"/>
                  </a:lnTo>
                  <a:lnTo>
                    <a:pt x="44" y="9"/>
                  </a:lnTo>
                  <a:lnTo>
                    <a:pt x="45" y="7"/>
                  </a:lnTo>
                  <a:lnTo>
                    <a:pt x="44" y="5"/>
                  </a:lnTo>
                  <a:lnTo>
                    <a:pt x="44" y="3"/>
                  </a:lnTo>
                  <a:lnTo>
                    <a:pt x="53" y="6"/>
                  </a:lnTo>
                  <a:lnTo>
                    <a:pt x="62" y="11"/>
                  </a:lnTo>
                  <a:lnTo>
                    <a:pt x="59" y="22"/>
                  </a:lnTo>
                  <a:lnTo>
                    <a:pt x="52" y="31"/>
                  </a:lnTo>
                  <a:lnTo>
                    <a:pt x="42" y="36"/>
                  </a:lnTo>
                  <a:lnTo>
                    <a:pt x="31" y="39"/>
                  </a:lnTo>
                  <a:lnTo>
                    <a:pt x="19" y="36"/>
                  </a:lnTo>
                  <a:lnTo>
                    <a:pt x="9" y="30"/>
                  </a:lnTo>
                  <a:lnTo>
                    <a:pt x="2" y="20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99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6">
              <a:extLst>
                <a:ext uri="{FF2B5EF4-FFF2-40B4-BE49-F238E27FC236}">
                  <a16:creationId xmlns="" xmlns:a16="http://schemas.microsoft.com/office/drawing/2014/main" id="{8DC58FD1-7340-2B43-B84A-427C02747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888" y="3505200"/>
              <a:ext cx="22225" cy="17463"/>
            </a:xfrm>
            <a:custGeom>
              <a:avLst/>
              <a:gdLst>
                <a:gd name="T0" fmla="*/ 12 w 28"/>
                <a:gd name="T1" fmla="*/ 0 h 22"/>
                <a:gd name="T2" fmla="*/ 15 w 28"/>
                <a:gd name="T3" fmla="*/ 0 h 22"/>
                <a:gd name="T4" fmla="*/ 21 w 28"/>
                <a:gd name="T5" fmla="*/ 2 h 22"/>
                <a:gd name="T6" fmla="*/ 27 w 28"/>
                <a:gd name="T7" fmla="*/ 3 h 22"/>
                <a:gd name="T8" fmla="*/ 27 w 28"/>
                <a:gd name="T9" fmla="*/ 5 h 22"/>
                <a:gd name="T10" fmla="*/ 28 w 28"/>
                <a:gd name="T11" fmla="*/ 7 h 22"/>
                <a:gd name="T12" fmla="*/ 27 w 28"/>
                <a:gd name="T13" fmla="*/ 9 h 22"/>
                <a:gd name="T14" fmla="*/ 27 w 28"/>
                <a:gd name="T15" fmla="*/ 13 h 22"/>
                <a:gd name="T16" fmla="*/ 25 w 28"/>
                <a:gd name="T17" fmla="*/ 12 h 22"/>
                <a:gd name="T18" fmla="*/ 22 w 28"/>
                <a:gd name="T19" fmla="*/ 13 h 22"/>
                <a:gd name="T20" fmla="*/ 19 w 28"/>
                <a:gd name="T21" fmla="*/ 14 h 22"/>
                <a:gd name="T22" fmla="*/ 17 w 28"/>
                <a:gd name="T23" fmla="*/ 16 h 22"/>
                <a:gd name="T24" fmla="*/ 17 w 28"/>
                <a:gd name="T25" fmla="*/ 20 h 22"/>
                <a:gd name="T26" fmla="*/ 17 w 28"/>
                <a:gd name="T27" fmla="*/ 21 h 22"/>
                <a:gd name="T28" fmla="*/ 14 w 28"/>
                <a:gd name="T29" fmla="*/ 22 h 22"/>
                <a:gd name="T30" fmla="*/ 9 w 28"/>
                <a:gd name="T31" fmla="*/ 21 h 22"/>
                <a:gd name="T32" fmla="*/ 6 w 28"/>
                <a:gd name="T33" fmla="*/ 18 h 22"/>
                <a:gd name="T34" fmla="*/ 3 w 28"/>
                <a:gd name="T35" fmla="*/ 15 h 22"/>
                <a:gd name="T36" fmla="*/ 0 w 28"/>
                <a:gd name="T37" fmla="*/ 12 h 22"/>
                <a:gd name="T38" fmla="*/ 0 w 28"/>
                <a:gd name="T39" fmla="*/ 7 h 22"/>
                <a:gd name="T40" fmla="*/ 0 w 28"/>
                <a:gd name="T41" fmla="*/ 5 h 22"/>
                <a:gd name="T42" fmla="*/ 4 w 28"/>
                <a:gd name="T43" fmla="*/ 5 h 22"/>
                <a:gd name="T44" fmla="*/ 7 w 28"/>
                <a:gd name="T45" fmla="*/ 5 h 22"/>
                <a:gd name="T46" fmla="*/ 9 w 28"/>
                <a:gd name="T47" fmla="*/ 3 h 22"/>
                <a:gd name="T48" fmla="*/ 12 w 28"/>
                <a:gd name="T4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22">
                  <a:moveTo>
                    <a:pt x="12" y="0"/>
                  </a:moveTo>
                  <a:lnTo>
                    <a:pt x="15" y="0"/>
                  </a:lnTo>
                  <a:lnTo>
                    <a:pt x="21" y="2"/>
                  </a:lnTo>
                  <a:lnTo>
                    <a:pt x="27" y="3"/>
                  </a:lnTo>
                  <a:lnTo>
                    <a:pt x="27" y="5"/>
                  </a:lnTo>
                  <a:lnTo>
                    <a:pt x="28" y="7"/>
                  </a:lnTo>
                  <a:lnTo>
                    <a:pt x="27" y="9"/>
                  </a:lnTo>
                  <a:lnTo>
                    <a:pt x="27" y="13"/>
                  </a:lnTo>
                  <a:lnTo>
                    <a:pt x="25" y="12"/>
                  </a:lnTo>
                  <a:lnTo>
                    <a:pt x="22" y="13"/>
                  </a:lnTo>
                  <a:lnTo>
                    <a:pt x="19" y="14"/>
                  </a:lnTo>
                  <a:lnTo>
                    <a:pt x="17" y="16"/>
                  </a:lnTo>
                  <a:lnTo>
                    <a:pt x="17" y="20"/>
                  </a:lnTo>
                  <a:lnTo>
                    <a:pt x="17" y="21"/>
                  </a:lnTo>
                  <a:lnTo>
                    <a:pt x="14" y="22"/>
                  </a:lnTo>
                  <a:lnTo>
                    <a:pt x="9" y="21"/>
                  </a:lnTo>
                  <a:lnTo>
                    <a:pt x="6" y="18"/>
                  </a:lnTo>
                  <a:lnTo>
                    <a:pt x="3" y="15"/>
                  </a:lnTo>
                  <a:lnTo>
                    <a:pt x="0" y="12"/>
                  </a:lnTo>
                  <a:lnTo>
                    <a:pt x="0" y="7"/>
                  </a:lnTo>
                  <a:lnTo>
                    <a:pt x="0" y="5"/>
                  </a:lnTo>
                  <a:lnTo>
                    <a:pt x="4" y="5"/>
                  </a:lnTo>
                  <a:lnTo>
                    <a:pt x="7" y="5"/>
                  </a:lnTo>
                  <a:lnTo>
                    <a:pt x="9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5A6F6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87">
              <a:extLst>
                <a:ext uri="{FF2B5EF4-FFF2-40B4-BE49-F238E27FC236}">
                  <a16:creationId xmlns="" xmlns:a16="http://schemas.microsoft.com/office/drawing/2014/main" id="{D92C5D7A-F062-3F44-BB38-74998CF97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6" y="3505200"/>
              <a:ext cx="12700" cy="3175"/>
            </a:xfrm>
            <a:custGeom>
              <a:avLst/>
              <a:gdLst>
                <a:gd name="T0" fmla="*/ 0 w 17"/>
                <a:gd name="T1" fmla="*/ 0 h 5"/>
                <a:gd name="T2" fmla="*/ 17 w 17"/>
                <a:gd name="T3" fmla="*/ 0 h 5"/>
                <a:gd name="T4" fmla="*/ 14 w 17"/>
                <a:gd name="T5" fmla="*/ 3 h 5"/>
                <a:gd name="T6" fmla="*/ 12 w 17"/>
                <a:gd name="T7" fmla="*/ 5 h 5"/>
                <a:gd name="T8" fmla="*/ 9 w 17"/>
                <a:gd name="T9" fmla="*/ 5 h 5"/>
                <a:gd name="T10" fmla="*/ 5 w 17"/>
                <a:gd name="T11" fmla="*/ 5 h 5"/>
                <a:gd name="T12" fmla="*/ 2 w 17"/>
                <a:gd name="T13" fmla="*/ 3 h 5"/>
                <a:gd name="T14" fmla="*/ 0 w 17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5">
                  <a:moveTo>
                    <a:pt x="0" y="0"/>
                  </a:moveTo>
                  <a:lnTo>
                    <a:pt x="17" y="0"/>
                  </a:lnTo>
                  <a:lnTo>
                    <a:pt x="14" y="3"/>
                  </a:lnTo>
                  <a:lnTo>
                    <a:pt x="12" y="5"/>
                  </a:lnTo>
                  <a:lnTo>
                    <a:pt x="9" y="5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F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88">
              <a:extLst>
                <a:ext uri="{FF2B5EF4-FFF2-40B4-BE49-F238E27FC236}">
                  <a16:creationId xmlns="" xmlns:a16="http://schemas.microsoft.com/office/drawing/2014/main" id="{19AD9189-6E24-9247-90A4-4EF1E1F44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88" y="3514725"/>
              <a:ext cx="11113" cy="12700"/>
            </a:xfrm>
            <a:custGeom>
              <a:avLst/>
              <a:gdLst>
                <a:gd name="T0" fmla="*/ 8 w 15"/>
                <a:gd name="T1" fmla="*/ 0 h 15"/>
                <a:gd name="T2" fmla="*/ 10 w 15"/>
                <a:gd name="T3" fmla="*/ 1 h 15"/>
                <a:gd name="T4" fmla="*/ 13 w 15"/>
                <a:gd name="T5" fmla="*/ 2 h 15"/>
                <a:gd name="T6" fmla="*/ 15 w 15"/>
                <a:gd name="T7" fmla="*/ 4 h 15"/>
                <a:gd name="T8" fmla="*/ 15 w 15"/>
                <a:gd name="T9" fmla="*/ 8 h 15"/>
                <a:gd name="T10" fmla="*/ 15 w 15"/>
                <a:gd name="T11" fmla="*/ 11 h 15"/>
                <a:gd name="T12" fmla="*/ 13 w 15"/>
                <a:gd name="T13" fmla="*/ 13 h 15"/>
                <a:gd name="T14" fmla="*/ 10 w 15"/>
                <a:gd name="T15" fmla="*/ 14 h 15"/>
                <a:gd name="T16" fmla="*/ 8 w 15"/>
                <a:gd name="T17" fmla="*/ 15 h 15"/>
                <a:gd name="T18" fmla="*/ 5 w 15"/>
                <a:gd name="T19" fmla="*/ 14 h 15"/>
                <a:gd name="T20" fmla="*/ 1 w 15"/>
                <a:gd name="T21" fmla="*/ 12 h 15"/>
                <a:gd name="T22" fmla="*/ 0 w 15"/>
                <a:gd name="T23" fmla="*/ 9 h 15"/>
                <a:gd name="T24" fmla="*/ 0 w 15"/>
                <a:gd name="T25" fmla="*/ 8 h 15"/>
                <a:gd name="T26" fmla="*/ 0 w 15"/>
                <a:gd name="T27" fmla="*/ 4 h 15"/>
                <a:gd name="T28" fmla="*/ 2 w 15"/>
                <a:gd name="T29" fmla="*/ 2 h 15"/>
                <a:gd name="T30" fmla="*/ 5 w 15"/>
                <a:gd name="T31" fmla="*/ 1 h 15"/>
                <a:gd name="T32" fmla="*/ 8 w 15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lnTo>
                    <a:pt x="10" y="1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5" y="11"/>
                  </a:lnTo>
                  <a:lnTo>
                    <a:pt x="13" y="13"/>
                  </a:lnTo>
                  <a:lnTo>
                    <a:pt x="10" y="14"/>
                  </a:lnTo>
                  <a:lnTo>
                    <a:pt x="8" y="15"/>
                  </a:lnTo>
                  <a:lnTo>
                    <a:pt x="5" y="14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6FF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89">
              <a:extLst>
                <a:ext uri="{FF2B5EF4-FFF2-40B4-BE49-F238E27FC236}">
                  <a16:creationId xmlns="" xmlns:a16="http://schemas.microsoft.com/office/drawing/2014/main" id="{C8066FD0-5526-064F-8546-A250CF8E5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4363" y="3535363"/>
              <a:ext cx="58738" cy="15875"/>
            </a:xfrm>
            <a:custGeom>
              <a:avLst/>
              <a:gdLst>
                <a:gd name="T0" fmla="*/ 75 w 75"/>
                <a:gd name="T1" fmla="*/ 0 h 22"/>
                <a:gd name="T2" fmla="*/ 74 w 75"/>
                <a:gd name="T3" fmla="*/ 2 h 22"/>
                <a:gd name="T4" fmla="*/ 71 w 75"/>
                <a:gd name="T5" fmla="*/ 6 h 22"/>
                <a:gd name="T6" fmla="*/ 63 w 75"/>
                <a:gd name="T7" fmla="*/ 10 h 22"/>
                <a:gd name="T8" fmla="*/ 54 w 75"/>
                <a:gd name="T9" fmla="*/ 16 h 22"/>
                <a:gd name="T10" fmla="*/ 40 w 75"/>
                <a:gd name="T11" fmla="*/ 19 h 22"/>
                <a:gd name="T12" fmla="*/ 24 w 75"/>
                <a:gd name="T13" fmla="*/ 22 h 22"/>
                <a:gd name="T14" fmla="*/ 12 w 75"/>
                <a:gd name="T15" fmla="*/ 21 h 22"/>
                <a:gd name="T16" fmla="*/ 0 w 75"/>
                <a:gd name="T17" fmla="*/ 18 h 22"/>
                <a:gd name="T18" fmla="*/ 0 w 75"/>
                <a:gd name="T19" fmla="*/ 18 h 22"/>
                <a:gd name="T20" fmla="*/ 1 w 75"/>
                <a:gd name="T21" fmla="*/ 18 h 22"/>
                <a:gd name="T22" fmla="*/ 8 w 75"/>
                <a:gd name="T23" fmla="*/ 18 h 22"/>
                <a:gd name="T24" fmla="*/ 19 w 75"/>
                <a:gd name="T25" fmla="*/ 17 h 22"/>
                <a:gd name="T26" fmla="*/ 34 w 75"/>
                <a:gd name="T27" fmla="*/ 16 h 22"/>
                <a:gd name="T28" fmla="*/ 48 w 75"/>
                <a:gd name="T29" fmla="*/ 13 h 22"/>
                <a:gd name="T30" fmla="*/ 63 w 75"/>
                <a:gd name="T31" fmla="*/ 7 h 22"/>
                <a:gd name="T32" fmla="*/ 75 w 75"/>
                <a:gd name="T3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22">
                  <a:moveTo>
                    <a:pt x="75" y="0"/>
                  </a:moveTo>
                  <a:lnTo>
                    <a:pt x="74" y="2"/>
                  </a:lnTo>
                  <a:lnTo>
                    <a:pt x="71" y="6"/>
                  </a:lnTo>
                  <a:lnTo>
                    <a:pt x="63" y="10"/>
                  </a:lnTo>
                  <a:lnTo>
                    <a:pt x="54" y="16"/>
                  </a:lnTo>
                  <a:lnTo>
                    <a:pt x="40" y="19"/>
                  </a:lnTo>
                  <a:lnTo>
                    <a:pt x="24" y="22"/>
                  </a:lnTo>
                  <a:lnTo>
                    <a:pt x="12" y="21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8"/>
                  </a:lnTo>
                  <a:lnTo>
                    <a:pt x="8" y="18"/>
                  </a:lnTo>
                  <a:lnTo>
                    <a:pt x="19" y="17"/>
                  </a:lnTo>
                  <a:lnTo>
                    <a:pt x="34" y="16"/>
                  </a:lnTo>
                  <a:lnTo>
                    <a:pt x="48" y="13"/>
                  </a:lnTo>
                  <a:lnTo>
                    <a:pt x="63" y="7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0C8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90">
              <a:extLst>
                <a:ext uri="{FF2B5EF4-FFF2-40B4-BE49-F238E27FC236}">
                  <a16:creationId xmlns="" xmlns:a16="http://schemas.microsoft.com/office/drawing/2014/main" id="{BA5DF489-57A0-5F4A-8E9B-6EA51729F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2926" y="3502025"/>
              <a:ext cx="136525" cy="98425"/>
            </a:xfrm>
            <a:custGeom>
              <a:avLst/>
              <a:gdLst>
                <a:gd name="T0" fmla="*/ 47 w 171"/>
                <a:gd name="T1" fmla="*/ 10 h 124"/>
                <a:gd name="T2" fmla="*/ 32 w 171"/>
                <a:gd name="T3" fmla="*/ 13 h 124"/>
                <a:gd name="T4" fmla="*/ 20 w 171"/>
                <a:gd name="T5" fmla="*/ 21 h 124"/>
                <a:gd name="T6" fmla="*/ 12 w 171"/>
                <a:gd name="T7" fmla="*/ 32 h 124"/>
                <a:gd name="T8" fmla="*/ 9 w 171"/>
                <a:gd name="T9" fmla="*/ 47 h 124"/>
                <a:gd name="T10" fmla="*/ 9 w 171"/>
                <a:gd name="T11" fmla="*/ 70 h 124"/>
                <a:gd name="T12" fmla="*/ 11 w 171"/>
                <a:gd name="T13" fmla="*/ 84 h 124"/>
                <a:gd name="T14" fmla="*/ 18 w 171"/>
                <a:gd name="T15" fmla="*/ 96 h 124"/>
                <a:gd name="T16" fmla="*/ 27 w 171"/>
                <a:gd name="T17" fmla="*/ 106 h 124"/>
                <a:gd name="T18" fmla="*/ 39 w 171"/>
                <a:gd name="T19" fmla="*/ 112 h 124"/>
                <a:gd name="T20" fmla="*/ 53 w 171"/>
                <a:gd name="T21" fmla="*/ 114 h 124"/>
                <a:gd name="T22" fmla="*/ 104 w 171"/>
                <a:gd name="T23" fmla="*/ 114 h 124"/>
                <a:gd name="T24" fmla="*/ 122 w 171"/>
                <a:gd name="T25" fmla="*/ 112 h 124"/>
                <a:gd name="T26" fmla="*/ 137 w 171"/>
                <a:gd name="T27" fmla="*/ 103 h 124"/>
                <a:gd name="T28" fmla="*/ 151 w 171"/>
                <a:gd name="T29" fmla="*/ 91 h 124"/>
                <a:gd name="T30" fmla="*/ 159 w 171"/>
                <a:gd name="T31" fmla="*/ 75 h 124"/>
                <a:gd name="T32" fmla="*/ 162 w 171"/>
                <a:gd name="T33" fmla="*/ 57 h 124"/>
                <a:gd name="T34" fmla="*/ 162 w 171"/>
                <a:gd name="T35" fmla="*/ 56 h 124"/>
                <a:gd name="T36" fmla="*/ 160 w 171"/>
                <a:gd name="T37" fmla="*/ 41 h 124"/>
                <a:gd name="T38" fmla="*/ 153 w 171"/>
                <a:gd name="T39" fmla="*/ 29 h 124"/>
                <a:gd name="T40" fmla="*/ 143 w 171"/>
                <a:gd name="T41" fmla="*/ 19 h 124"/>
                <a:gd name="T42" fmla="*/ 131 w 171"/>
                <a:gd name="T43" fmla="*/ 12 h 124"/>
                <a:gd name="T44" fmla="*/ 116 w 171"/>
                <a:gd name="T45" fmla="*/ 10 h 124"/>
                <a:gd name="T46" fmla="*/ 47 w 171"/>
                <a:gd name="T47" fmla="*/ 10 h 124"/>
                <a:gd name="T48" fmla="*/ 47 w 171"/>
                <a:gd name="T49" fmla="*/ 0 h 124"/>
                <a:gd name="T50" fmla="*/ 116 w 171"/>
                <a:gd name="T51" fmla="*/ 0 h 124"/>
                <a:gd name="T52" fmla="*/ 133 w 171"/>
                <a:gd name="T53" fmla="*/ 3 h 124"/>
                <a:gd name="T54" fmla="*/ 149 w 171"/>
                <a:gd name="T55" fmla="*/ 11 h 124"/>
                <a:gd name="T56" fmla="*/ 161 w 171"/>
                <a:gd name="T57" fmla="*/ 24 h 124"/>
                <a:gd name="T58" fmla="*/ 169 w 171"/>
                <a:gd name="T59" fmla="*/ 38 h 124"/>
                <a:gd name="T60" fmla="*/ 171 w 171"/>
                <a:gd name="T61" fmla="*/ 56 h 124"/>
                <a:gd name="T62" fmla="*/ 171 w 171"/>
                <a:gd name="T63" fmla="*/ 57 h 124"/>
                <a:gd name="T64" fmla="*/ 169 w 171"/>
                <a:gd name="T65" fmla="*/ 75 h 124"/>
                <a:gd name="T66" fmla="*/ 162 w 171"/>
                <a:gd name="T67" fmla="*/ 91 h 124"/>
                <a:gd name="T68" fmla="*/ 152 w 171"/>
                <a:gd name="T69" fmla="*/ 104 h 124"/>
                <a:gd name="T70" fmla="*/ 137 w 171"/>
                <a:gd name="T71" fmla="*/ 115 h 124"/>
                <a:gd name="T72" fmla="*/ 122 w 171"/>
                <a:gd name="T73" fmla="*/ 122 h 124"/>
                <a:gd name="T74" fmla="*/ 104 w 171"/>
                <a:gd name="T75" fmla="*/ 124 h 124"/>
                <a:gd name="T76" fmla="*/ 53 w 171"/>
                <a:gd name="T77" fmla="*/ 124 h 124"/>
                <a:gd name="T78" fmla="*/ 37 w 171"/>
                <a:gd name="T79" fmla="*/ 122 h 124"/>
                <a:gd name="T80" fmla="*/ 21 w 171"/>
                <a:gd name="T81" fmla="*/ 114 h 124"/>
                <a:gd name="T82" fmla="*/ 10 w 171"/>
                <a:gd name="T83" fmla="*/ 102 h 124"/>
                <a:gd name="T84" fmla="*/ 2 w 171"/>
                <a:gd name="T85" fmla="*/ 87 h 124"/>
                <a:gd name="T86" fmla="*/ 0 w 171"/>
                <a:gd name="T87" fmla="*/ 70 h 124"/>
                <a:gd name="T88" fmla="*/ 0 w 171"/>
                <a:gd name="T89" fmla="*/ 47 h 124"/>
                <a:gd name="T90" fmla="*/ 2 w 171"/>
                <a:gd name="T91" fmla="*/ 32 h 124"/>
                <a:gd name="T92" fmla="*/ 9 w 171"/>
                <a:gd name="T93" fmla="*/ 20 h 124"/>
                <a:gd name="T94" fmla="*/ 19 w 171"/>
                <a:gd name="T95" fmla="*/ 10 h 124"/>
                <a:gd name="T96" fmla="*/ 31 w 171"/>
                <a:gd name="T97" fmla="*/ 3 h 124"/>
                <a:gd name="T98" fmla="*/ 47 w 171"/>
                <a:gd name="T9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1" h="124">
                  <a:moveTo>
                    <a:pt x="47" y="10"/>
                  </a:moveTo>
                  <a:lnTo>
                    <a:pt x="32" y="13"/>
                  </a:lnTo>
                  <a:lnTo>
                    <a:pt x="20" y="21"/>
                  </a:lnTo>
                  <a:lnTo>
                    <a:pt x="12" y="32"/>
                  </a:lnTo>
                  <a:lnTo>
                    <a:pt x="9" y="47"/>
                  </a:lnTo>
                  <a:lnTo>
                    <a:pt x="9" y="70"/>
                  </a:lnTo>
                  <a:lnTo>
                    <a:pt x="11" y="84"/>
                  </a:lnTo>
                  <a:lnTo>
                    <a:pt x="18" y="96"/>
                  </a:lnTo>
                  <a:lnTo>
                    <a:pt x="27" y="106"/>
                  </a:lnTo>
                  <a:lnTo>
                    <a:pt x="39" y="112"/>
                  </a:lnTo>
                  <a:lnTo>
                    <a:pt x="53" y="114"/>
                  </a:lnTo>
                  <a:lnTo>
                    <a:pt x="104" y="114"/>
                  </a:lnTo>
                  <a:lnTo>
                    <a:pt x="122" y="112"/>
                  </a:lnTo>
                  <a:lnTo>
                    <a:pt x="137" y="103"/>
                  </a:lnTo>
                  <a:lnTo>
                    <a:pt x="151" y="91"/>
                  </a:lnTo>
                  <a:lnTo>
                    <a:pt x="159" y="75"/>
                  </a:lnTo>
                  <a:lnTo>
                    <a:pt x="162" y="57"/>
                  </a:lnTo>
                  <a:lnTo>
                    <a:pt x="162" y="56"/>
                  </a:lnTo>
                  <a:lnTo>
                    <a:pt x="160" y="41"/>
                  </a:lnTo>
                  <a:lnTo>
                    <a:pt x="153" y="29"/>
                  </a:lnTo>
                  <a:lnTo>
                    <a:pt x="143" y="19"/>
                  </a:lnTo>
                  <a:lnTo>
                    <a:pt x="131" y="12"/>
                  </a:lnTo>
                  <a:lnTo>
                    <a:pt x="116" y="10"/>
                  </a:lnTo>
                  <a:lnTo>
                    <a:pt x="47" y="10"/>
                  </a:lnTo>
                  <a:close/>
                  <a:moveTo>
                    <a:pt x="47" y="0"/>
                  </a:moveTo>
                  <a:lnTo>
                    <a:pt x="116" y="0"/>
                  </a:lnTo>
                  <a:lnTo>
                    <a:pt x="133" y="3"/>
                  </a:lnTo>
                  <a:lnTo>
                    <a:pt x="149" y="11"/>
                  </a:lnTo>
                  <a:lnTo>
                    <a:pt x="161" y="24"/>
                  </a:lnTo>
                  <a:lnTo>
                    <a:pt x="169" y="38"/>
                  </a:lnTo>
                  <a:lnTo>
                    <a:pt x="171" y="56"/>
                  </a:lnTo>
                  <a:lnTo>
                    <a:pt x="171" y="57"/>
                  </a:lnTo>
                  <a:lnTo>
                    <a:pt x="169" y="75"/>
                  </a:lnTo>
                  <a:lnTo>
                    <a:pt x="162" y="91"/>
                  </a:lnTo>
                  <a:lnTo>
                    <a:pt x="152" y="104"/>
                  </a:lnTo>
                  <a:lnTo>
                    <a:pt x="137" y="115"/>
                  </a:lnTo>
                  <a:lnTo>
                    <a:pt x="122" y="122"/>
                  </a:lnTo>
                  <a:lnTo>
                    <a:pt x="104" y="124"/>
                  </a:lnTo>
                  <a:lnTo>
                    <a:pt x="53" y="124"/>
                  </a:lnTo>
                  <a:lnTo>
                    <a:pt x="37" y="122"/>
                  </a:lnTo>
                  <a:lnTo>
                    <a:pt x="21" y="114"/>
                  </a:lnTo>
                  <a:lnTo>
                    <a:pt x="10" y="102"/>
                  </a:lnTo>
                  <a:lnTo>
                    <a:pt x="2" y="87"/>
                  </a:lnTo>
                  <a:lnTo>
                    <a:pt x="0" y="70"/>
                  </a:lnTo>
                  <a:lnTo>
                    <a:pt x="0" y="47"/>
                  </a:lnTo>
                  <a:lnTo>
                    <a:pt x="2" y="32"/>
                  </a:lnTo>
                  <a:lnTo>
                    <a:pt x="9" y="20"/>
                  </a:lnTo>
                  <a:lnTo>
                    <a:pt x="19" y="10"/>
                  </a:lnTo>
                  <a:lnTo>
                    <a:pt x="31" y="3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91">
              <a:extLst>
                <a:ext uri="{FF2B5EF4-FFF2-40B4-BE49-F238E27FC236}">
                  <a16:creationId xmlns="" xmlns:a16="http://schemas.microsoft.com/office/drawing/2014/main" id="{01BC5E55-711B-4D42-9C60-46A43FE7D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4188" y="3533775"/>
              <a:ext cx="63500" cy="14288"/>
            </a:xfrm>
            <a:custGeom>
              <a:avLst/>
              <a:gdLst>
                <a:gd name="T0" fmla="*/ 9 w 79"/>
                <a:gd name="T1" fmla="*/ 0 h 18"/>
                <a:gd name="T2" fmla="*/ 79 w 79"/>
                <a:gd name="T3" fmla="*/ 0 h 18"/>
                <a:gd name="T4" fmla="*/ 79 w 79"/>
                <a:gd name="T5" fmla="*/ 18 h 18"/>
                <a:gd name="T6" fmla="*/ 9 w 79"/>
                <a:gd name="T7" fmla="*/ 18 h 18"/>
                <a:gd name="T8" fmla="*/ 5 w 79"/>
                <a:gd name="T9" fmla="*/ 17 h 18"/>
                <a:gd name="T10" fmla="*/ 3 w 79"/>
                <a:gd name="T11" fmla="*/ 15 h 18"/>
                <a:gd name="T12" fmla="*/ 1 w 79"/>
                <a:gd name="T13" fmla="*/ 12 h 18"/>
                <a:gd name="T14" fmla="*/ 0 w 79"/>
                <a:gd name="T15" fmla="*/ 9 h 18"/>
                <a:gd name="T16" fmla="*/ 1 w 79"/>
                <a:gd name="T17" fmla="*/ 6 h 18"/>
                <a:gd name="T18" fmla="*/ 3 w 79"/>
                <a:gd name="T19" fmla="*/ 2 h 18"/>
                <a:gd name="T20" fmla="*/ 5 w 79"/>
                <a:gd name="T21" fmla="*/ 0 h 18"/>
                <a:gd name="T22" fmla="*/ 9 w 79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18">
                  <a:moveTo>
                    <a:pt x="9" y="0"/>
                  </a:moveTo>
                  <a:lnTo>
                    <a:pt x="79" y="0"/>
                  </a:lnTo>
                  <a:lnTo>
                    <a:pt x="79" y="18"/>
                  </a:lnTo>
                  <a:lnTo>
                    <a:pt x="9" y="18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Rectangle 92">
              <a:extLst>
                <a:ext uri="{FF2B5EF4-FFF2-40B4-BE49-F238E27FC236}">
                  <a16:creationId xmlns="" xmlns:a16="http://schemas.microsoft.com/office/drawing/2014/main" id="{1CF66346-F620-A345-8073-134F3866A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1" y="3533775"/>
              <a:ext cx="93663" cy="17463"/>
            </a:xfrm>
            <a:prstGeom prst="rect">
              <a:avLst/>
            </a:prstGeom>
            <a:solidFill>
              <a:srgbClr val="00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93">
              <a:extLst>
                <a:ext uri="{FF2B5EF4-FFF2-40B4-BE49-F238E27FC236}">
                  <a16:creationId xmlns="" xmlns:a16="http://schemas.microsoft.com/office/drawing/2014/main" id="{903C1569-B794-4B47-8FFD-EDF4478F17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6763" y="3509963"/>
              <a:ext cx="128588" cy="87313"/>
            </a:xfrm>
            <a:custGeom>
              <a:avLst/>
              <a:gdLst>
                <a:gd name="T0" fmla="*/ 20 w 162"/>
                <a:gd name="T1" fmla="*/ 31 h 110"/>
                <a:gd name="T2" fmla="*/ 21 w 162"/>
                <a:gd name="T3" fmla="*/ 33 h 110"/>
                <a:gd name="T4" fmla="*/ 25 w 162"/>
                <a:gd name="T5" fmla="*/ 37 h 110"/>
                <a:gd name="T6" fmla="*/ 32 w 162"/>
                <a:gd name="T7" fmla="*/ 41 h 110"/>
                <a:gd name="T8" fmla="*/ 42 w 162"/>
                <a:gd name="T9" fmla="*/ 47 h 110"/>
                <a:gd name="T10" fmla="*/ 54 w 162"/>
                <a:gd name="T11" fmla="*/ 50 h 110"/>
                <a:gd name="T12" fmla="*/ 71 w 162"/>
                <a:gd name="T13" fmla="*/ 53 h 110"/>
                <a:gd name="T14" fmla="*/ 82 w 162"/>
                <a:gd name="T15" fmla="*/ 52 h 110"/>
                <a:gd name="T16" fmla="*/ 96 w 162"/>
                <a:gd name="T17" fmla="*/ 49 h 110"/>
                <a:gd name="T18" fmla="*/ 96 w 162"/>
                <a:gd name="T19" fmla="*/ 49 h 110"/>
                <a:gd name="T20" fmla="*/ 95 w 162"/>
                <a:gd name="T21" fmla="*/ 49 h 110"/>
                <a:gd name="T22" fmla="*/ 87 w 162"/>
                <a:gd name="T23" fmla="*/ 49 h 110"/>
                <a:gd name="T24" fmla="*/ 76 w 162"/>
                <a:gd name="T25" fmla="*/ 48 h 110"/>
                <a:gd name="T26" fmla="*/ 62 w 162"/>
                <a:gd name="T27" fmla="*/ 47 h 110"/>
                <a:gd name="T28" fmla="*/ 48 w 162"/>
                <a:gd name="T29" fmla="*/ 44 h 110"/>
                <a:gd name="T30" fmla="*/ 32 w 162"/>
                <a:gd name="T31" fmla="*/ 38 h 110"/>
                <a:gd name="T32" fmla="*/ 20 w 162"/>
                <a:gd name="T33" fmla="*/ 31 h 110"/>
                <a:gd name="T34" fmla="*/ 138 w 162"/>
                <a:gd name="T35" fmla="*/ 0 h 110"/>
                <a:gd name="T36" fmla="*/ 151 w 162"/>
                <a:gd name="T37" fmla="*/ 10 h 110"/>
                <a:gd name="T38" fmla="*/ 158 w 162"/>
                <a:gd name="T39" fmla="*/ 24 h 110"/>
                <a:gd name="T40" fmla="*/ 162 w 162"/>
                <a:gd name="T41" fmla="*/ 39 h 110"/>
                <a:gd name="T42" fmla="*/ 162 w 162"/>
                <a:gd name="T43" fmla="*/ 59 h 110"/>
                <a:gd name="T44" fmla="*/ 158 w 162"/>
                <a:gd name="T45" fmla="*/ 75 h 110"/>
                <a:gd name="T46" fmla="*/ 152 w 162"/>
                <a:gd name="T47" fmla="*/ 90 h 110"/>
                <a:gd name="T48" fmla="*/ 141 w 162"/>
                <a:gd name="T49" fmla="*/ 100 h 110"/>
                <a:gd name="T50" fmla="*/ 127 w 162"/>
                <a:gd name="T51" fmla="*/ 107 h 110"/>
                <a:gd name="T52" fmla="*/ 111 w 162"/>
                <a:gd name="T53" fmla="*/ 110 h 110"/>
                <a:gd name="T54" fmla="*/ 62 w 162"/>
                <a:gd name="T55" fmla="*/ 110 h 110"/>
                <a:gd name="T56" fmla="*/ 43 w 162"/>
                <a:gd name="T57" fmla="*/ 106 h 110"/>
                <a:gd name="T58" fmla="*/ 26 w 162"/>
                <a:gd name="T59" fmla="*/ 99 h 110"/>
                <a:gd name="T60" fmla="*/ 13 w 162"/>
                <a:gd name="T61" fmla="*/ 86 h 110"/>
                <a:gd name="T62" fmla="*/ 4 w 162"/>
                <a:gd name="T63" fmla="*/ 71 h 110"/>
                <a:gd name="T64" fmla="*/ 0 w 162"/>
                <a:gd name="T65" fmla="*/ 53 h 110"/>
                <a:gd name="T66" fmla="*/ 0 w 162"/>
                <a:gd name="T67" fmla="*/ 53 h 110"/>
                <a:gd name="T68" fmla="*/ 0 w 162"/>
                <a:gd name="T69" fmla="*/ 41 h 110"/>
                <a:gd name="T70" fmla="*/ 3 w 162"/>
                <a:gd name="T71" fmla="*/ 28 h 110"/>
                <a:gd name="T72" fmla="*/ 10 w 162"/>
                <a:gd name="T73" fmla="*/ 16 h 110"/>
                <a:gd name="T74" fmla="*/ 20 w 162"/>
                <a:gd name="T75" fmla="*/ 6 h 110"/>
                <a:gd name="T76" fmla="*/ 19 w 162"/>
                <a:gd name="T77" fmla="*/ 12 h 110"/>
                <a:gd name="T78" fmla="*/ 19 w 162"/>
                <a:gd name="T79" fmla="*/ 17 h 110"/>
                <a:gd name="T80" fmla="*/ 19 w 162"/>
                <a:gd name="T81" fmla="*/ 20 h 110"/>
                <a:gd name="T82" fmla="*/ 19 w 162"/>
                <a:gd name="T83" fmla="*/ 21 h 110"/>
                <a:gd name="T84" fmla="*/ 19 w 162"/>
                <a:gd name="T85" fmla="*/ 24 h 110"/>
                <a:gd name="T86" fmla="*/ 19 w 162"/>
                <a:gd name="T87" fmla="*/ 24 h 110"/>
                <a:gd name="T88" fmla="*/ 21 w 162"/>
                <a:gd name="T89" fmla="*/ 25 h 110"/>
                <a:gd name="T90" fmla="*/ 25 w 162"/>
                <a:gd name="T91" fmla="*/ 28 h 110"/>
                <a:gd name="T92" fmla="*/ 34 w 162"/>
                <a:gd name="T93" fmla="*/ 31 h 110"/>
                <a:gd name="T94" fmla="*/ 47 w 162"/>
                <a:gd name="T95" fmla="*/ 34 h 110"/>
                <a:gd name="T96" fmla="*/ 62 w 162"/>
                <a:gd name="T97" fmla="*/ 35 h 110"/>
                <a:gd name="T98" fmla="*/ 82 w 162"/>
                <a:gd name="T99" fmla="*/ 34 h 110"/>
                <a:gd name="T100" fmla="*/ 101 w 162"/>
                <a:gd name="T101" fmla="*/ 29 h 110"/>
                <a:gd name="T102" fmla="*/ 117 w 162"/>
                <a:gd name="T103" fmla="*/ 22 h 110"/>
                <a:gd name="T104" fmla="*/ 127 w 162"/>
                <a:gd name="T105" fmla="*/ 15 h 110"/>
                <a:gd name="T106" fmla="*/ 134 w 162"/>
                <a:gd name="T107" fmla="*/ 8 h 110"/>
                <a:gd name="T108" fmla="*/ 138 w 162"/>
                <a:gd name="T109" fmla="*/ 3 h 110"/>
                <a:gd name="T110" fmla="*/ 139 w 162"/>
                <a:gd name="T111" fmla="*/ 1 h 110"/>
                <a:gd name="T112" fmla="*/ 139 w 162"/>
                <a:gd name="T113" fmla="*/ 1 h 110"/>
                <a:gd name="T114" fmla="*/ 138 w 162"/>
                <a:gd name="T115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2" h="110">
                  <a:moveTo>
                    <a:pt x="20" y="31"/>
                  </a:moveTo>
                  <a:lnTo>
                    <a:pt x="21" y="33"/>
                  </a:lnTo>
                  <a:lnTo>
                    <a:pt x="25" y="37"/>
                  </a:lnTo>
                  <a:lnTo>
                    <a:pt x="32" y="41"/>
                  </a:lnTo>
                  <a:lnTo>
                    <a:pt x="42" y="47"/>
                  </a:lnTo>
                  <a:lnTo>
                    <a:pt x="54" y="50"/>
                  </a:lnTo>
                  <a:lnTo>
                    <a:pt x="71" y="53"/>
                  </a:lnTo>
                  <a:lnTo>
                    <a:pt x="82" y="52"/>
                  </a:lnTo>
                  <a:lnTo>
                    <a:pt x="96" y="49"/>
                  </a:lnTo>
                  <a:lnTo>
                    <a:pt x="96" y="49"/>
                  </a:lnTo>
                  <a:lnTo>
                    <a:pt x="95" y="49"/>
                  </a:lnTo>
                  <a:lnTo>
                    <a:pt x="87" y="49"/>
                  </a:lnTo>
                  <a:lnTo>
                    <a:pt x="76" y="48"/>
                  </a:lnTo>
                  <a:lnTo>
                    <a:pt x="62" y="47"/>
                  </a:lnTo>
                  <a:lnTo>
                    <a:pt x="48" y="44"/>
                  </a:lnTo>
                  <a:lnTo>
                    <a:pt x="32" y="38"/>
                  </a:lnTo>
                  <a:lnTo>
                    <a:pt x="20" y="31"/>
                  </a:lnTo>
                  <a:close/>
                  <a:moveTo>
                    <a:pt x="138" y="0"/>
                  </a:moveTo>
                  <a:lnTo>
                    <a:pt x="151" y="10"/>
                  </a:lnTo>
                  <a:lnTo>
                    <a:pt x="158" y="24"/>
                  </a:lnTo>
                  <a:lnTo>
                    <a:pt x="162" y="39"/>
                  </a:lnTo>
                  <a:lnTo>
                    <a:pt x="162" y="59"/>
                  </a:lnTo>
                  <a:lnTo>
                    <a:pt x="158" y="75"/>
                  </a:lnTo>
                  <a:lnTo>
                    <a:pt x="152" y="90"/>
                  </a:lnTo>
                  <a:lnTo>
                    <a:pt x="141" y="100"/>
                  </a:lnTo>
                  <a:lnTo>
                    <a:pt x="127" y="107"/>
                  </a:lnTo>
                  <a:lnTo>
                    <a:pt x="111" y="110"/>
                  </a:lnTo>
                  <a:lnTo>
                    <a:pt x="62" y="110"/>
                  </a:lnTo>
                  <a:lnTo>
                    <a:pt x="43" y="106"/>
                  </a:lnTo>
                  <a:lnTo>
                    <a:pt x="26" y="99"/>
                  </a:lnTo>
                  <a:lnTo>
                    <a:pt x="13" y="86"/>
                  </a:lnTo>
                  <a:lnTo>
                    <a:pt x="4" y="71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41"/>
                  </a:lnTo>
                  <a:lnTo>
                    <a:pt x="3" y="28"/>
                  </a:lnTo>
                  <a:lnTo>
                    <a:pt x="10" y="16"/>
                  </a:lnTo>
                  <a:lnTo>
                    <a:pt x="20" y="6"/>
                  </a:lnTo>
                  <a:lnTo>
                    <a:pt x="19" y="12"/>
                  </a:lnTo>
                  <a:lnTo>
                    <a:pt x="19" y="17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21" y="25"/>
                  </a:lnTo>
                  <a:lnTo>
                    <a:pt x="25" y="28"/>
                  </a:lnTo>
                  <a:lnTo>
                    <a:pt x="34" y="31"/>
                  </a:lnTo>
                  <a:lnTo>
                    <a:pt x="47" y="34"/>
                  </a:lnTo>
                  <a:lnTo>
                    <a:pt x="62" y="35"/>
                  </a:lnTo>
                  <a:lnTo>
                    <a:pt x="82" y="34"/>
                  </a:lnTo>
                  <a:lnTo>
                    <a:pt x="101" y="29"/>
                  </a:lnTo>
                  <a:lnTo>
                    <a:pt x="117" y="22"/>
                  </a:lnTo>
                  <a:lnTo>
                    <a:pt x="127" y="15"/>
                  </a:lnTo>
                  <a:lnTo>
                    <a:pt x="134" y="8"/>
                  </a:lnTo>
                  <a:lnTo>
                    <a:pt x="138" y="3"/>
                  </a:lnTo>
                  <a:lnTo>
                    <a:pt x="139" y="1"/>
                  </a:lnTo>
                  <a:lnTo>
                    <a:pt x="139" y="1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F5D5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94">
              <a:extLst>
                <a:ext uri="{FF2B5EF4-FFF2-40B4-BE49-F238E27FC236}">
                  <a16:creationId xmlns="" xmlns:a16="http://schemas.microsoft.com/office/drawing/2014/main" id="{EBC11700-0A56-CE4A-8FA9-257C19915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051" y="3505200"/>
              <a:ext cx="96838" cy="31750"/>
            </a:xfrm>
            <a:custGeom>
              <a:avLst/>
              <a:gdLst>
                <a:gd name="T0" fmla="*/ 80 w 120"/>
                <a:gd name="T1" fmla="*/ 0 h 41"/>
                <a:gd name="T2" fmla="*/ 99 w 120"/>
                <a:gd name="T3" fmla="*/ 0 h 41"/>
                <a:gd name="T4" fmla="*/ 109 w 120"/>
                <a:gd name="T5" fmla="*/ 3 h 41"/>
                <a:gd name="T6" fmla="*/ 119 w 120"/>
                <a:gd name="T7" fmla="*/ 6 h 41"/>
                <a:gd name="T8" fmla="*/ 120 w 120"/>
                <a:gd name="T9" fmla="*/ 7 h 41"/>
                <a:gd name="T10" fmla="*/ 120 w 120"/>
                <a:gd name="T11" fmla="*/ 7 h 41"/>
                <a:gd name="T12" fmla="*/ 119 w 120"/>
                <a:gd name="T13" fmla="*/ 9 h 41"/>
                <a:gd name="T14" fmla="*/ 115 w 120"/>
                <a:gd name="T15" fmla="*/ 14 h 41"/>
                <a:gd name="T16" fmla="*/ 108 w 120"/>
                <a:gd name="T17" fmla="*/ 21 h 41"/>
                <a:gd name="T18" fmla="*/ 98 w 120"/>
                <a:gd name="T19" fmla="*/ 28 h 41"/>
                <a:gd name="T20" fmla="*/ 82 w 120"/>
                <a:gd name="T21" fmla="*/ 35 h 41"/>
                <a:gd name="T22" fmla="*/ 63 w 120"/>
                <a:gd name="T23" fmla="*/ 40 h 41"/>
                <a:gd name="T24" fmla="*/ 43 w 120"/>
                <a:gd name="T25" fmla="*/ 41 h 41"/>
                <a:gd name="T26" fmla="*/ 28 w 120"/>
                <a:gd name="T27" fmla="*/ 40 h 41"/>
                <a:gd name="T28" fmla="*/ 15 w 120"/>
                <a:gd name="T29" fmla="*/ 37 h 41"/>
                <a:gd name="T30" fmla="*/ 6 w 120"/>
                <a:gd name="T31" fmla="*/ 34 h 41"/>
                <a:gd name="T32" fmla="*/ 2 w 120"/>
                <a:gd name="T33" fmla="*/ 31 h 41"/>
                <a:gd name="T34" fmla="*/ 0 w 120"/>
                <a:gd name="T35" fmla="*/ 30 h 41"/>
                <a:gd name="T36" fmla="*/ 0 w 120"/>
                <a:gd name="T37" fmla="*/ 28 h 41"/>
                <a:gd name="T38" fmla="*/ 1 w 120"/>
                <a:gd name="T39" fmla="*/ 26 h 41"/>
                <a:gd name="T40" fmla="*/ 1 w 120"/>
                <a:gd name="T41" fmla="*/ 23 h 41"/>
                <a:gd name="T42" fmla="*/ 2 w 120"/>
                <a:gd name="T43" fmla="*/ 20 h 41"/>
                <a:gd name="T44" fmla="*/ 3 w 120"/>
                <a:gd name="T45" fmla="*/ 14 h 41"/>
                <a:gd name="T46" fmla="*/ 5 w 120"/>
                <a:gd name="T47" fmla="*/ 8 h 41"/>
                <a:gd name="T48" fmla="*/ 12 w 120"/>
                <a:gd name="T49" fmla="*/ 5 h 41"/>
                <a:gd name="T50" fmla="*/ 19 w 120"/>
                <a:gd name="T51" fmla="*/ 3 h 41"/>
                <a:gd name="T52" fmla="*/ 18 w 120"/>
                <a:gd name="T53" fmla="*/ 7 h 41"/>
                <a:gd name="T54" fmla="*/ 21 w 120"/>
                <a:gd name="T55" fmla="*/ 20 h 41"/>
                <a:gd name="T56" fmla="*/ 28 w 120"/>
                <a:gd name="T57" fmla="*/ 30 h 41"/>
                <a:gd name="T58" fmla="*/ 38 w 120"/>
                <a:gd name="T59" fmla="*/ 36 h 41"/>
                <a:gd name="T60" fmla="*/ 50 w 120"/>
                <a:gd name="T61" fmla="*/ 39 h 41"/>
                <a:gd name="T62" fmla="*/ 61 w 120"/>
                <a:gd name="T63" fmla="*/ 36 h 41"/>
                <a:gd name="T64" fmla="*/ 71 w 120"/>
                <a:gd name="T65" fmla="*/ 30 h 41"/>
                <a:gd name="T66" fmla="*/ 78 w 120"/>
                <a:gd name="T67" fmla="*/ 20 h 41"/>
                <a:gd name="T68" fmla="*/ 81 w 120"/>
                <a:gd name="T69" fmla="*/ 7 h 41"/>
                <a:gd name="T70" fmla="*/ 80 w 120"/>
                <a:gd name="T7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0" h="41">
                  <a:moveTo>
                    <a:pt x="80" y="0"/>
                  </a:moveTo>
                  <a:lnTo>
                    <a:pt x="99" y="0"/>
                  </a:lnTo>
                  <a:lnTo>
                    <a:pt x="109" y="3"/>
                  </a:lnTo>
                  <a:lnTo>
                    <a:pt x="119" y="6"/>
                  </a:lnTo>
                  <a:lnTo>
                    <a:pt x="120" y="7"/>
                  </a:lnTo>
                  <a:lnTo>
                    <a:pt x="120" y="7"/>
                  </a:lnTo>
                  <a:lnTo>
                    <a:pt x="119" y="9"/>
                  </a:lnTo>
                  <a:lnTo>
                    <a:pt x="115" y="14"/>
                  </a:lnTo>
                  <a:lnTo>
                    <a:pt x="108" y="21"/>
                  </a:lnTo>
                  <a:lnTo>
                    <a:pt x="98" y="28"/>
                  </a:lnTo>
                  <a:lnTo>
                    <a:pt x="82" y="35"/>
                  </a:lnTo>
                  <a:lnTo>
                    <a:pt x="63" y="40"/>
                  </a:lnTo>
                  <a:lnTo>
                    <a:pt x="43" y="41"/>
                  </a:lnTo>
                  <a:lnTo>
                    <a:pt x="28" y="40"/>
                  </a:lnTo>
                  <a:lnTo>
                    <a:pt x="15" y="37"/>
                  </a:lnTo>
                  <a:lnTo>
                    <a:pt x="6" y="34"/>
                  </a:lnTo>
                  <a:lnTo>
                    <a:pt x="2" y="31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1" y="26"/>
                  </a:lnTo>
                  <a:lnTo>
                    <a:pt x="1" y="23"/>
                  </a:lnTo>
                  <a:lnTo>
                    <a:pt x="2" y="20"/>
                  </a:lnTo>
                  <a:lnTo>
                    <a:pt x="3" y="14"/>
                  </a:lnTo>
                  <a:lnTo>
                    <a:pt x="5" y="8"/>
                  </a:lnTo>
                  <a:lnTo>
                    <a:pt x="12" y="5"/>
                  </a:lnTo>
                  <a:lnTo>
                    <a:pt x="19" y="3"/>
                  </a:lnTo>
                  <a:lnTo>
                    <a:pt x="18" y="7"/>
                  </a:lnTo>
                  <a:lnTo>
                    <a:pt x="21" y="20"/>
                  </a:lnTo>
                  <a:lnTo>
                    <a:pt x="28" y="30"/>
                  </a:lnTo>
                  <a:lnTo>
                    <a:pt x="38" y="36"/>
                  </a:lnTo>
                  <a:lnTo>
                    <a:pt x="50" y="39"/>
                  </a:lnTo>
                  <a:lnTo>
                    <a:pt x="61" y="36"/>
                  </a:lnTo>
                  <a:lnTo>
                    <a:pt x="71" y="30"/>
                  </a:lnTo>
                  <a:lnTo>
                    <a:pt x="78" y="20"/>
                  </a:lnTo>
                  <a:lnTo>
                    <a:pt x="81" y="7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6FF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95">
              <a:extLst>
                <a:ext uri="{FF2B5EF4-FFF2-40B4-BE49-F238E27FC236}">
                  <a16:creationId xmlns="" xmlns:a16="http://schemas.microsoft.com/office/drawing/2014/main" id="{D99F150D-FDE3-EE4C-A338-BBB384CE6F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1051" y="3509963"/>
              <a:ext cx="96838" cy="19050"/>
            </a:xfrm>
            <a:custGeom>
              <a:avLst/>
              <a:gdLst>
                <a:gd name="T0" fmla="*/ 5 w 120"/>
                <a:gd name="T1" fmla="*/ 2 h 24"/>
                <a:gd name="T2" fmla="*/ 3 w 120"/>
                <a:gd name="T3" fmla="*/ 8 h 24"/>
                <a:gd name="T4" fmla="*/ 2 w 120"/>
                <a:gd name="T5" fmla="*/ 14 h 24"/>
                <a:gd name="T6" fmla="*/ 1 w 120"/>
                <a:gd name="T7" fmla="*/ 17 h 24"/>
                <a:gd name="T8" fmla="*/ 1 w 120"/>
                <a:gd name="T9" fmla="*/ 20 h 24"/>
                <a:gd name="T10" fmla="*/ 0 w 120"/>
                <a:gd name="T11" fmla="*/ 22 h 24"/>
                <a:gd name="T12" fmla="*/ 0 w 120"/>
                <a:gd name="T13" fmla="*/ 24 h 24"/>
                <a:gd name="T14" fmla="*/ 0 w 120"/>
                <a:gd name="T15" fmla="*/ 24 h 24"/>
                <a:gd name="T16" fmla="*/ 0 w 120"/>
                <a:gd name="T17" fmla="*/ 21 h 24"/>
                <a:gd name="T18" fmla="*/ 0 w 120"/>
                <a:gd name="T19" fmla="*/ 20 h 24"/>
                <a:gd name="T20" fmla="*/ 0 w 120"/>
                <a:gd name="T21" fmla="*/ 17 h 24"/>
                <a:gd name="T22" fmla="*/ 0 w 120"/>
                <a:gd name="T23" fmla="*/ 12 h 24"/>
                <a:gd name="T24" fmla="*/ 1 w 120"/>
                <a:gd name="T25" fmla="*/ 6 h 24"/>
                <a:gd name="T26" fmla="*/ 5 w 120"/>
                <a:gd name="T27" fmla="*/ 2 h 24"/>
                <a:gd name="T28" fmla="*/ 119 w 120"/>
                <a:gd name="T29" fmla="*/ 0 h 24"/>
                <a:gd name="T30" fmla="*/ 119 w 120"/>
                <a:gd name="T31" fmla="*/ 0 h 24"/>
                <a:gd name="T32" fmla="*/ 120 w 120"/>
                <a:gd name="T33" fmla="*/ 1 h 24"/>
                <a:gd name="T34" fmla="*/ 120 w 120"/>
                <a:gd name="T35" fmla="*/ 1 h 24"/>
                <a:gd name="T36" fmla="*/ 120 w 120"/>
                <a:gd name="T37" fmla="*/ 1 h 24"/>
                <a:gd name="T38" fmla="*/ 119 w 120"/>
                <a:gd name="T3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0" h="24">
                  <a:moveTo>
                    <a:pt x="5" y="2"/>
                  </a:moveTo>
                  <a:lnTo>
                    <a:pt x="3" y="8"/>
                  </a:lnTo>
                  <a:lnTo>
                    <a:pt x="2" y="14"/>
                  </a:lnTo>
                  <a:lnTo>
                    <a:pt x="1" y="17"/>
                  </a:lnTo>
                  <a:lnTo>
                    <a:pt x="1" y="20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1" y="6"/>
                  </a:lnTo>
                  <a:lnTo>
                    <a:pt x="5" y="2"/>
                  </a:lnTo>
                  <a:close/>
                  <a:moveTo>
                    <a:pt x="119" y="0"/>
                  </a:moveTo>
                  <a:lnTo>
                    <a:pt x="119" y="0"/>
                  </a:lnTo>
                  <a:lnTo>
                    <a:pt x="120" y="1"/>
                  </a:lnTo>
                  <a:lnTo>
                    <a:pt x="120" y="1"/>
                  </a:lnTo>
                  <a:lnTo>
                    <a:pt x="120" y="1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68796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Freeform 96">
              <a:extLst>
                <a:ext uri="{FF2B5EF4-FFF2-40B4-BE49-F238E27FC236}">
                  <a16:creationId xmlns="" xmlns:a16="http://schemas.microsoft.com/office/drawing/2014/main" id="{F8360201-D154-704E-BA50-BA631F612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5338" y="3505200"/>
              <a:ext cx="50800" cy="30163"/>
            </a:xfrm>
            <a:custGeom>
              <a:avLst/>
              <a:gdLst>
                <a:gd name="T0" fmla="*/ 14 w 63"/>
                <a:gd name="T1" fmla="*/ 0 h 39"/>
                <a:gd name="T2" fmla="*/ 20 w 63"/>
                <a:gd name="T3" fmla="*/ 0 h 39"/>
                <a:gd name="T4" fmla="*/ 17 w 63"/>
                <a:gd name="T5" fmla="*/ 4 h 39"/>
                <a:gd name="T6" fmla="*/ 17 w 63"/>
                <a:gd name="T7" fmla="*/ 7 h 39"/>
                <a:gd name="T8" fmla="*/ 17 w 63"/>
                <a:gd name="T9" fmla="*/ 9 h 39"/>
                <a:gd name="T10" fmla="*/ 19 w 63"/>
                <a:gd name="T11" fmla="*/ 13 h 39"/>
                <a:gd name="T12" fmla="*/ 16 w 63"/>
                <a:gd name="T13" fmla="*/ 14 h 39"/>
                <a:gd name="T14" fmla="*/ 14 w 63"/>
                <a:gd name="T15" fmla="*/ 16 h 39"/>
                <a:gd name="T16" fmla="*/ 13 w 63"/>
                <a:gd name="T17" fmla="*/ 20 h 39"/>
                <a:gd name="T18" fmla="*/ 14 w 63"/>
                <a:gd name="T19" fmla="*/ 23 h 39"/>
                <a:gd name="T20" fmla="*/ 15 w 63"/>
                <a:gd name="T21" fmla="*/ 25 h 39"/>
                <a:gd name="T22" fmla="*/ 17 w 63"/>
                <a:gd name="T23" fmla="*/ 26 h 39"/>
                <a:gd name="T24" fmla="*/ 21 w 63"/>
                <a:gd name="T25" fmla="*/ 27 h 39"/>
                <a:gd name="T26" fmla="*/ 24 w 63"/>
                <a:gd name="T27" fmla="*/ 26 h 39"/>
                <a:gd name="T28" fmla="*/ 26 w 63"/>
                <a:gd name="T29" fmla="*/ 24 h 39"/>
                <a:gd name="T30" fmla="*/ 29 w 63"/>
                <a:gd name="T31" fmla="*/ 21 h 39"/>
                <a:gd name="T32" fmla="*/ 32 w 63"/>
                <a:gd name="T33" fmla="*/ 22 h 39"/>
                <a:gd name="T34" fmla="*/ 35 w 63"/>
                <a:gd name="T35" fmla="*/ 21 h 39"/>
                <a:gd name="T36" fmla="*/ 40 w 63"/>
                <a:gd name="T37" fmla="*/ 18 h 39"/>
                <a:gd name="T38" fmla="*/ 43 w 63"/>
                <a:gd name="T39" fmla="*/ 15 h 39"/>
                <a:gd name="T40" fmla="*/ 44 w 63"/>
                <a:gd name="T41" fmla="*/ 12 h 39"/>
                <a:gd name="T42" fmla="*/ 45 w 63"/>
                <a:gd name="T43" fmla="*/ 7 h 39"/>
                <a:gd name="T44" fmla="*/ 45 w 63"/>
                <a:gd name="T45" fmla="*/ 5 h 39"/>
                <a:gd name="T46" fmla="*/ 48 w 63"/>
                <a:gd name="T47" fmla="*/ 3 h 39"/>
                <a:gd name="T48" fmla="*/ 51 w 63"/>
                <a:gd name="T49" fmla="*/ 0 h 39"/>
                <a:gd name="T50" fmla="*/ 62 w 63"/>
                <a:gd name="T51" fmla="*/ 0 h 39"/>
                <a:gd name="T52" fmla="*/ 63 w 63"/>
                <a:gd name="T53" fmla="*/ 7 h 39"/>
                <a:gd name="T54" fmla="*/ 60 w 63"/>
                <a:gd name="T55" fmla="*/ 20 h 39"/>
                <a:gd name="T56" fmla="*/ 53 w 63"/>
                <a:gd name="T57" fmla="*/ 30 h 39"/>
                <a:gd name="T58" fmla="*/ 43 w 63"/>
                <a:gd name="T59" fmla="*/ 36 h 39"/>
                <a:gd name="T60" fmla="*/ 32 w 63"/>
                <a:gd name="T61" fmla="*/ 39 h 39"/>
                <a:gd name="T62" fmla="*/ 20 w 63"/>
                <a:gd name="T63" fmla="*/ 36 h 39"/>
                <a:gd name="T64" fmla="*/ 10 w 63"/>
                <a:gd name="T65" fmla="*/ 30 h 39"/>
                <a:gd name="T66" fmla="*/ 3 w 63"/>
                <a:gd name="T67" fmla="*/ 20 h 39"/>
                <a:gd name="T68" fmla="*/ 0 w 63"/>
                <a:gd name="T69" fmla="*/ 7 h 39"/>
                <a:gd name="T70" fmla="*/ 1 w 63"/>
                <a:gd name="T71" fmla="*/ 3 h 39"/>
                <a:gd name="T72" fmla="*/ 7 w 63"/>
                <a:gd name="T73" fmla="*/ 2 h 39"/>
                <a:gd name="T74" fmla="*/ 14 w 63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" h="39">
                  <a:moveTo>
                    <a:pt x="14" y="0"/>
                  </a:moveTo>
                  <a:lnTo>
                    <a:pt x="20" y="0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9" y="13"/>
                  </a:lnTo>
                  <a:lnTo>
                    <a:pt x="16" y="14"/>
                  </a:lnTo>
                  <a:lnTo>
                    <a:pt x="14" y="16"/>
                  </a:lnTo>
                  <a:lnTo>
                    <a:pt x="13" y="20"/>
                  </a:lnTo>
                  <a:lnTo>
                    <a:pt x="14" y="23"/>
                  </a:lnTo>
                  <a:lnTo>
                    <a:pt x="15" y="25"/>
                  </a:lnTo>
                  <a:lnTo>
                    <a:pt x="17" y="26"/>
                  </a:lnTo>
                  <a:lnTo>
                    <a:pt x="21" y="27"/>
                  </a:lnTo>
                  <a:lnTo>
                    <a:pt x="24" y="26"/>
                  </a:lnTo>
                  <a:lnTo>
                    <a:pt x="26" y="24"/>
                  </a:lnTo>
                  <a:lnTo>
                    <a:pt x="29" y="21"/>
                  </a:lnTo>
                  <a:lnTo>
                    <a:pt x="32" y="22"/>
                  </a:lnTo>
                  <a:lnTo>
                    <a:pt x="35" y="21"/>
                  </a:lnTo>
                  <a:lnTo>
                    <a:pt x="40" y="18"/>
                  </a:lnTo>
                  <a:lnTo>
                    <a:pt x="43" y="15"/>
                  </a:lnTo>
                  <a:lnTo>
                    <a:pt x="44" y="12"/>
                  </a:lnTo>
                  <a:lnTo>
                    <a:pt x="45" y="7"/>
                  </a:lnTo>
                  <a:lnTo>
                    <a:pt x="45" y="5"/>
                  </a:lnTo>
                  <a:lnTo>
                    <a:pt x="48" y="3"/>
                  </a:lnTo>
                  <a:lnTo>
                    <a:pt x="51" y="0"/>
                  </a:lnTo>
                  <a:lnTo>
                    <a:pt x="62" y="0"/>
                  </a:lnTo>
                  <a:lnTo>
                    <a:pt x="63" y="7"/>
                  </a:lnTo>
                  <a:lnTo>
                    <a:pt x="60" y="20"/>
                  </a:lnTo>
                  <a:lnTo>
                    <a:pt x="53" y="30"/>
                  </a:lnTo>
                  <a:lnTo>
                    <a:pt x="43" y="36"/>
                  </a:lnTo>
                  <a:lnTo>
                    <a:pt x="32" y="39"/>
                  </a:lnTo>
                  <a:lnTo>
                    <a:pt x="20" y="36"/>
                  </a:lnTo>
                  <a:lnTo>
                    <a:pt x="10" y="30"/>
                  </a:lnTo>
                  <a:lnTo>
                    <a:pt x="3" y="20"/>
                  </a:lnTo>
                  <a:lnTo>
                    <a:pt x="0" y="7"/>
                  </a:lnTo>
                  <a:lnTo>
                    <a:pt x="1" y="3"/>
                  </a:lnTo>
                  <a:lnTo>
                    <a:pt x="7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99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7" name="Freeform 97">
              <a:extLst>
                <a:ext uri="{FF2B5EF4-FFF2-40B4-BE49-F238E27FC236}">
                  <a16:creationId xmlns="" xmlns:a16="http://schemas.microsoft.com/office/drawing/2014/main" id="{5CF750DD-199D-6E4F-A548-5D6548211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626" y="3505200"/>
              <a:ext cx="22225" cy="17463"/>
            </a:xfrm>
            <a:custGeom>
              <a:avLst/>
              <a:gdLst>
                <a:gd name="T0" fmla="*/ 3 w 28"/>
                <a:gd name="T1" fmla="*/ 0 h 22"/>
                <a:gd name="T2" fmla="*/ 16 w 28"/>
                <a:gd name="T3" fmla="*/ 0 h 22"/>
                <a:gd name="T4" fmla="*/ 18 w 28"/>
                <a:gd name="T5" fmla="*/ 3 h 22"/>
                <a:gd name="T6" fmla="*/ 22 w 28"/>
                <a:gd name="T7" fmla="*/ 5 h 22"/>
                <a:gd name="T8" fmla="*/ 25 w 28"/>
                <a:gd name="T9" fmla="*/ 5 h 22"/>
                <a:gd name="T10" fmla="*/ 28 w 28"/>
                <a:gd name="T11" fmla="*/ 5 h 22"/>
                <a:gd name="T12" fmla="*/ 28 w 28"/>
                <a:gd name="T13" fmla="*/ 7 h 22"/>
                <a:gd name="T14" fmla="*/ 27 w 28"/>
                <a:gd name="T15" fmla="*/ 12 h 22"/>
                <a:gd name="T16" fmla="*/ 26 w 28"/>
                <a:gd name="T17" fmla="*/ 15 h 22"/>
                <a:gd name="T18" fmla="*/ 23 w 28"/>
                <a:gd name="T19" fmla="*/ 18 h 22"/>
                <a:gd name="T20" fmla="*/ 18 w 28"/>
                <a:gd name="T21" fmla="*/ 21 h 22"/>
                <a:gd name="T22" fmla="*/ 15 w 28"/>
                <a:gd name="T23" fmla="*/ 22 h 22"/>
                <a:gd name="T24" fmla="*/ 12 w 28"/>
                <a:gd name="T25" fmla="*/ 21 h 22"/>
                <a:gd name="T26" fmla="*/ 12 w 28"/>
                <a:gd name="T27" fmla="*/ 20 h 22"/>
                <a:gd name="T28" fmla="*/ 10 w 28"/>
                <a:gd name="T29" fmla="*/ 16 h 22"/>
                <a:gd name="T30" fmla="*/ 9 w 28"/>
                <a:gd name="T31" fmla="*/ 14 h 22"/>
                <a:gd name="T32" fmla="*/ 7 w 28"/>
                <a:gd name="T33" fmla="*/ 13 h 22"/>
                <a:gd name="T34" fmla="*/ 4 w 28"/>
                <a:gd name="T35" fmla="*/ 12 h 22"/>
                <a:gd name="T36" fmla="*/ 2 w 28"/>
                <a:gd name="T37" fmla="*/ 13 h 22"/>
                <a:gd name="T38" fmla="*/ 0 w 28"/>
                <a:gd name="T39" fmla="*/ 9 h 22"/>
                <a:gd name="T40" fmla="*/ 0 w 28"/>
                <a:gd name="T41" fmla="*/ 7 h 22"/>
                <a:gd name="T42" fmla="*/ 0 w 28"/>
                <a:gd name="T43" fmla="*/ 4 h 22"/>
                <a:gd name="T44" fmla="*/ 3 w 28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22">
                  <a:moveTo>
                    <a:pt x="3" y="0"/>
                  </a:moveTo>
                  <a:lnTo>
                    <a:pt x="16" y="0"/>
                  </a:lnTo>
                  <a:lnTo>
                    <a:pt x="18" y="3"/>
                  </a:lnTo>
                  <a:lnTo>
                    <a:pt x="22" y="5"/>
                  </a:lnTo>
                  <a:lnTo>
                    <a:pt x="25" y="5"/>
                  </a:lnTo>
                  <a:lnTo>
                    <a:pt x="28" y="5"/>
                  </a:lnTo>
                  <a:lnTo>
                    <a:pt x="28" y="7"/>
                  </a:lnTo>
                  <a:lnTo>
                    <a:pt x="27" y="12"/>
                  </a:lnTo>
                  <a:lnTo>
                    <a:pt x="26" y="15"/>
                  </a:lnTo>
                  <a:lnTo>
                    <a:pt x="23" y="18"/>
                  </a:lnTo>
                  <a:lnTo>
                    <a:pt x="18" y="21"/>
                  </a:lnTo>
                  <a:lnTo>
                    <a:pt x="15" y="22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0" y="16"/>
                  </a:lnTo>
                  <a:lnTo>
                    <a:pt x="9" y="14"/>
                  </a:lnTo>
                  <a:lnTo>
                    <a:pt x="7" y="13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5A6F6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8" name="Freeform 98">
              <a:extLst>
                <a:ext uri="{FF2B5EF4-FFF2-40B4-BE49-F238E27FC236}">
                  <a16:creationId xmlns="" xmlns:a16="http://schemas.microsoft.com/office/drawing/2014/main" id="{E2EF2ACF-A9E9-F44D-92B9-01A7BB024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2326" y="3505200"/>
              <a:ext cx="14288" cy="3175"/>
            </a:xfrm>
            <a:custGeom>
              <a:avLst/>
              <a:gdLst>
                <a:gd name="T0" fmla="*/ 0 w 18"/>
                <a:gd name="T1" fmla="*/ 0 h 5"/>
                <a:gd name="T2" fmla="*/ 18 w 18"/>
                <a:gd name="T3" fmla="*/ 0 h 5"/>
                <a:gd name="T4" fmla="*/ 15 w 18"/>
                <a:gd name="T5" fmla="*/ 3 h 5"/>
                <a:gd name="T6" fmla="*/ 12 w 18"/>
                <a:gd name="T7" fmla="*/ 5 h 5"/>
                <a:gd name="T8" fmla="*/ 9 w 18"/>
                <a:gd name="T9" fmla="*/ 5 h 5"/>
                <a:gd name="T10" fmla="*/ 6 w 18"/>
                <a:gd name="T11" fmla="*/ 5 h 5"/>
                <a:gd name="T12" fmla="*/ 2 w 18"/>
                <a:gd name="T13" fmla="*/ 3 h 5"/>
                <a:gd name="T14" fmla="*/ 0 w 1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5">
                  <a:moveTo>
                    <a:pt x="0" y="0"/>
                  </a:moveTo>
                  <a:lnTo>
                    <a:pt x="18" y="0"/>
                  </a:lnTo>
                  <a:lnTo>
                    <a:pt x="15" y="3"/>
                  </a:lnTo>
                  <a:lnTo>
                    <a:pt x="12" y="5"/>
                  </a:lnTo>
                  <a:lnTo>
                    <a:pt x="9" y="5"/>
                  </a:lnTo>
                  <a:lnTo>
                    <a:pt x="6" y="5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F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9" name="Freeform 99">
              <a:extLst>
                <a:ext uri="{FF2B5EF4-FFF2-40B4-BE49-F238E27FC236}">
                  <a16:creationId xmlns="" xmlns:a16="http://schemas.microsoft.com/office/drawing/2014/main" id="{1105E8D5-A549-F744-B2F2-FA793DFD0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6451" y="3514725"/>
              <a:ext cx="12700" cy="12700"/>
            </a:xfrm>
            <a:custGeom>
              <a:avLst/>
              <a:gdLst>
                <a:gd name="T0" fmla="*/ 8 w 16"/>
                <a:gd name="T1" fmla="*/ 0 h 15"/>
                <a:gd name="T2" fmla="*/ 11 w 16"/>
                <a:gd name="T3" fmla="*/ 1 h 15"/>
                <a:gd name="T4" fmla="*/ 13 w 16"/>
                <a:gd name="T5" fmla="*/ 2 h 15"/>
                <a:gd name="T6" fmla="*/ 14 w 16"/>
                <a:gd name="T7" fmla="*/ 4 h 15"/>
                <a:gd name="T8" fmla="*/ 16 w 16"/>
                <a:gd name="T9" fmla="*/ 8 h 15"/>
                <a:gd name="T10" fmla="*/ 16 w 16"/>
                <a:gd name="T11" fmla="*/ 9 h 15"/>
                <a:gd name="T12" fmla="*/ 13 w 16"/>
                <a:gd name="T13" fmla="*/ 12 h 15"/>
                <a:gd name="T14" fmla="*/ 11 w 16"/>
                <a:gd name="T15" fmla="*/ 14 h 15"/>
                <a:gd name="T16" fmla="*/ 8 w 16"/>
                <a:gd name="T17" fmla="*/ 15 h 15"/>
                <a:gd name="T18" fmla="*/ 4 w 16"/>
                <a:gd name="T19" fmla="*/ 14 h 15"/>
                <a:gd name="T20" fmla="*/ 2 w 16"/>
                <a:gd name="T21" fmla="*/ 13 h 15"/>
                <a:gd name="T22" fmla="*/ 1 w 16"/>
                <a:gd name="T23" fmla="*/ 11 h 15"/>
                <a:gd name="T24" fmla="*/ 0 w 16"/>
                <a:gd name="T25" fmla="*/ 8 h 15"/>
                <a:gd name="T26" fmla="*/ 1 w 16"/>
                <a:gd name="T27" fmla="*/ 4 h 15"/>
                <a:gd name="T28" fmla="*/ 3 w 16"/>
                <a:gd name="T29" fmla="*/ 2 h 15"/>
                <a:gd name="T30" fmla="*/ 6 w 16"/>
                <a:gd name="T31" fmla="*/ 1 h 15"/>
                <a:gd name="T32" fmla="*/ 8 w 16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5">
                  <a:moveTo>
                    <a:pt x="8" y="0"/>
                  </a:moveTo>
                  <a:lnTo>
                    <a:pt x="11" y="1"/>
                  </a:lnTo>
                  <a:lnTo>
                    <a:pt x="13" y="2"/>
                  </a:lnTo>
                  <a:lnTo>
                    <a:pt x="14" y="4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1" y="14"/>
                  </a:lnTo>
                  <a:lnTo>
                    <a:pt x="8" y="15"/>
                  </a:lnTo>
                  <a:lnTo>
                    <a:pt x="4" y="14"/>
                  </a:lnTo>
                  <a:lnTo>
                    <a:pt x="2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6FF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0" name="Freeform 100">
              <a:extLst>
                <a:ext uri="{FF2B5EF4-FFF2-40B4-BE49-F238E27FC236}">
                  <a16:creationId xmlns="" xmlns:a16="http://schemas.microsoft.com/office/drawing/2014/main" id="{D8763080-4D89-6C4E-8C82-6CD1FB77B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38" y="3535363"/>
              <a:ext cx="60325" cy="15875"/>
            </a:xfrm>
            <a:custGeom>
              <a:avLst/>
              <a:gdLst>
                <a:gd name="T0" fmla="*/ 0 w 76"/>
                <a:gd name="T1" fmla="*/ 0 h 22"/>
                <a:gd name="T2" fmla="*/ 12 w 76"/>
                <a:gd name="T3" fmla="*/ 7 h 22"/>
                <a:gd name="T4" fmla="*/ 28 w 76"/>
                <a:gd name="T5" fmla="*/ 13 h 22"/>
                <a:gd name="T6" fmla="*/ 42 w 76"/>
                <a:gd name="T7" fmla="*/ 16 h 22"/>
                <a:gd name="T8" fmla="*/ 56 w 76"/>
                <a:gd name="T9" fmla="*/ 17 h 22"/>
                <a:gd name="T10" fmla="*/ 67 w 76"/>
                <a:gd name="T11" fmla="*/ 18 h 22"/>
                <a:gd name="T12" fmla="*/ 75 w 76"/>
                <a:gd name="T13" fmla="*/ 18 h 22"/>
                <a:gd name="T14" fmla="*/ 76 w 76"/>
                <a:gd name="T15" fmla="*/ 18 h 22"/>
                <a:gd name="T16" fmla="*/ 76 w 76"/>
                <a:gd name="T17" fmla="*/ 18 h 22"/>
                <a:gd name="T18" fmla="*/ 62 w 76"/>
                <a:gd name="T19" fmla="*/ 21 h 22"/>
                <a:gd name="T20" fmla="*/ 51 w 76"/>
                <a:gd name="T21" fmla="*/ 22 h 22"/>
                <a:gd name="T22" fmla="*/ 34 w 76"/>
                <a:gd name="T23" fmla="*/ 19 h 22"/>
                <a:gd name="T24" fmla="*/ 22 w 76"/>
                <a:gd name="T25" fmla="*/ 16 h 22"/>
                <a:gd name="T26" fmla="*/ 12 w 76"/>
                <a:gd name="T27" fmla="*/ 10 h 22"/>
                <a:gd name="T28" fmla="*/ 5 w 76"/>
                <a:gd name="T29" fmla="*/ 6 h 22"/>
                <a:gd name="T30" fmla="*/ 1 w 76"/>
                <a:gd name="T31" fmla="*/ 2 h 22"/>
                <a:gd name="T32" fmla="*/ 0 w 76"/>
                <a:gd name="T3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22">
                  <a:moveTo>
                    <a:pt x="0" y="0"/>
                  </a:moveTo>
                  <a:lnTo>
                    <a:pt x="12" y="7"/>
                  </a:lnTo>
                  <a:lnTo>
                    <a:pt x="28" y="13"/>
                  </a:lnTo>
                  <a:lnTo>
                    <a:pt x="42" y="16"/>
                  </a:lnTo>
                  <a:lnTo>
                    <a:pt x="56" y="17"/>
                  </a:lnTo>
                  <a:lnTo>
                    <a:pt x="67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62" y="21"/>
                  </a:lnTo>
                  <a:lnTo>
                    <a:pt x="51" y="22"/>
                  </a:lnTo>
                  <a:lnTo>
                    <a:pt x="34" y="19"/>
                  </a:lnTo>
                  <a:lnTo>
                    <a:pt x="22" y="16"/>
                  </a:lnTo>
                  <a:lnTo>
                    <a:pt x="12" y="10"/>
                  </a:lnTo>
                  <a:lnTo>
                    <a:pt x="5" y="6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C8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1" name="Freeform 101">
              <a:extLst>
                <a:ext uri="{FF2B5EF4-FFF2-40B4-BE49-F238E27FC236}">
                  <a16:creationId xmlns="" xmlns:a16="http://schemas.microsoft.com/office/drawing/2014/main" id="{C767D09C-8BB9-3A4D-814C-7BCD74305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6763" y="3543300"/>
              <a:ext cx="0" cy="7938"/>
            </a:xfrm>
            <a:custGeom>
              <a:avLst/>
              <a:gdLst>
                <a:gd name="T0" fmla="*/ 0 h 12"/>
                <a:gd name="T1" fmla="*/ 12 h 12"/>
                <a:gd name="T2" fmla="*/ 12 h 12"/>
                <a:gd name="T3" fmla="*/ 6 h 12"/>
                <a:gd name="T4" fmla="*/ 0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2">
                  <a:moveTo>
                    <a:pt x="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796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2" name="Freeform 102">
              <a:extLst>
                <a:ext uri="{FF2B5EF4-FFF2-40B4-BE49-F238E27FC236}">
                  <a16:creationId xmlns="" xmlns:a16="http://schemas.microsoft.com/office/drawing/2014/main" id="{F717CB0C-C7C2-2946-AEB0-26A1AE9289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2001" y="3502025"/>
              <a:ext cx="136525" cy="98425"/>
            </a:xfrm>
            <a:custGeom>
              <a:avLst/>
              <a:gdLst>
                <a:gd name="T0" fmla="*/ 56 w 172"/>
                <a:gd name="T1" fmla="*/ 10 h 124"/>
                <a:gd name="T2" fmla="*/ 41 w 172"/>
                <a:gd name="T3" fmla="*/ 12 h 124"/>
                <a:gd name="T4" fmla="*/ 29 w 172"/>
                <a:gd name="T5" fmla="*/ 19 h 124"/>
                <a:gd name="T6" fmla="*/ 19 w 172"/>
                <a:gd name="T7" fmla="*/ 29 h 124"/>
                <a:gd name="T8" fmla="*/ 12 w 172"/>
                <a:gd name="T9" fmla="*/ 41 h 124"/>
                <a:gd name="T10" fmla="*/ 10 w 172"/>
                <a:gd name="T11" fmla="*/ 56 h 124"/>
                <a:gd name="T12" fmla="*/ 10 w 172"/>
                <a:gd name="T13" fmla="*/ 57 h 124"/>
                <a:gd name="T14" fmla="*/ 13 w 172"/>
                <a:gd name="T15" fmla="*/ 75 h 124"/>
                <a:gd name="T16" fmla="*/ 21 w 172"/>
                <a:gd name="T17" fmla="*/ 91 h 124"/>
                <a:gd name="T18" fmla="*/ 34 w 172"/>
                <a:gd name="T19" fmla="*/ 103 h 124"/>
                <a:gd name="T20" fmla="*/ 49 w 172"/>
                <a:gd name="T21" fmla="*/ 112 h 124"/>
                <a:gd name="T22" fmla="*/ 68 w 172"/>
                <a:gd name="T23" fmla="*/ 114 h 124"/>
                <a:gd name="T24" fmla="*/ 119 w 172"/>
                <a:gd name="T25" fmla="*/ 114 h 124"/>
                <a:gd name="T26" fmla="*/ 132 w 172"/>
                <a:gd name="T27" fmla="*/ 112 h 124"/>
                <a:gd name="T28" fmla="*/ 144 w 172"/>
                <a:gd name="T29" fmla="*/ 106 h 124"/>
                <a:gd name="T30" fmla="*/ 154 w 172"/>
                <a:gd name="T31" fmla="*/ 96 h 124"/>
                <a:gd name="T32" fmla="*/ 160 w 172"/>
                <a:gd name="T33" fmla="*/ 84 h 124"/>
                <a:gd name="T34" fmla="*/ 162 w 172"/>
                <a:gd name="T35" fmla="*/ 70 h 124"/>
                <a:gd name="T36" fmla="*/ 162 w 172"/>
                <a:gd name="T37" fmla="*/ 47 h 124"/>
                <a:gd name="T38" fmla="*/ 160 w 172"/>
                <a:gd name="T39" fmla="*/ 32 h 124"/>
                <a:gd name="T40" fmla="*/ 152 w 172"/>
                <a:gd name="T41" fmla="*/ 21 h 124"/>
                <a:gd name="T42" fmla="*/ 140 w 172"/>
                <a:gd name="T43" fmla="*/ 13 h 124"/>
                <a:gd name="T44" fmla="*/ 125 w 172"/>
                <a:gd name="T45" fmla="*/ 10 h 124"/>
                <a:gd name="T46" fmla="*/ 56 w 172"/>
                <a:gd name="T47" fmla="*/ 10 h 124"/>
                <a:gd name="T48" fmla="*/ 56 w 172"/>
                <a:gd name="T49" fmla="*/ 0 h 124"/>
                <a:gd name="T50" fmla="*/ 125 w 172"/>
                <a:gd name="T51" fmla="*/ 0 h 124"/>
                <a:gd name="T52" fmla="*/ 140 w 172"/>
                <a:gd name="T53" fmla="*/ 3 h 124"/>
                <a:gd name="T54" fmla="*/ 153 w 172"/>
                <a:gd name="T55" fmla="*/ 10 h 124"/>
                <a:gd name="T56" fmla="*/ 163 w 172"/>
                <a:gd name="T57" fmla="*/ 20 h 124"/>
                <a:gd name="T58" fmla="*/ 170 w 172"/>
                <a:gd name="T59" fmla="*/ 32 h 124"/>
                <a:gd name="T60" fmla="*/ 172 w 172"/>
                <a:gd name="T61" fmla="*/ 47 h 124"/>
                <a:gd name="T62" fmla="*/ 172 w 172"/>
                <a:gd name="T63" fmla="*/ 70 h 124"/>
                <a:gd name="T64" fmla="*/ 170 w 172"/>
                <a:gd name="T65" fmla="*/ 87 h 124"/>
                <a:gd name="T66" fmla="*/ 162 w 172"/>
                <a:gd name="T67" fmla="*/ 102 h 124"/>
                <a:gd name="T68" fmla="*/ 150 w 172"/>
                <a:gd name="T69" fmla="*/ 114 h 124"/>
                <a:gd name="T70" fmla="*/ 135 w 172"/>
                <a:gd name="T71" fmla="*/ 122 h 124"/>
                <a:gd name="T72" fmla="*/ 119 w 172"/>
                <a:gd name="T73" fmla="*/ 124 h 124"/>
                <a:gd name="T74" fmla="*/ 68 w 172"/>
                <a:gd name="T75" fmla="*/ 124 h 124"/>
                <a:gd name="T76" fmla="*/ 50 w 172"/>
                <a:gd name="T77" fmla="*/ 122 h 124"/>
                <a:gd name="T78" fmla="*/ 34 w 172"/>
                <a:gd name="T79" fmla="*/ 115 h 124"/>
                <a:gd name="T80" fmla="*/ 20 w 172"/>
                <a:gd name="T81" fmla="*/ 104 h 124"/>
                <a:gd name="T82" fmla="*/ 10 w 172"/>
                <a:gd name="T83" fmla="*/ 91 h 124"/>
                <a:gd name="T84" fmla="*/ 2 w 172"/>
                <a:gd name="T85" fmla="*/ 75 h 124"/>
                <a:gd name="T86" fmla="*/ 0 w 172"/>
                <a:gd name="T87" fmla="*/ 57 h 124"/>
                <a:gd name="T88" fmla="*/ 0 w 172"/>
                <a:gd name="T89" fmla="*/ 56 h 124"/>
                <a:gd name="T90" fmla="*/ 3 w 172"/>
                <a:gd name="T91" fmla="*/ 38 h 124"/>
                <a:gd name="T92" fmla="*/ 11 w 172"/>
                <a:gd name="T93" fmla="*/ 24 h 124"/>
                <a:gd name="T94" fmla="*/ 23 w 172"/>
                <a:gd name="T95" fmla="*/ 11 h 124"/>
                <a:gd name="T96" fmla="*/ 38 w 172"/>
                <a:gd name="T97" fmla="*/ 3 h 124"/>
                <a:gd name="T98" fmla="*/ 56 w 172"/>
                <a:gd name="T9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2" h="124">
                  <a:moveTo>
                    <a:pt x="56" y="10"/>
                  </a:moveTo>
                  <a:lnTo>
                    <a:pt x="41" y="12"/>
                  </a:lnTo>
                  <a:lnTo>
                    <a:pt x="29" y="19"/>
                  </a:lnTo>
                  <a:lnTo>
                    <a:pt x="19" y="29"/>
                  </a:lnTo>
                  <a:lnTo>
                    <a:pt x="12" y="41"/>
                  </a:lnTo>
                  <a:lnTo>
                    <a:pt x="10" y="56"/>
                  </a:lnTo>
                  <a:lnTo>
                    <a:pt x="10" y="57"/>
                  </a:lnTo>
                  <a:lnTo>
                    <a:pt x="13" y="75"/>
                  </a:lnTo>
                  <a:lnTo>
                    <a:pt x="21" y="91"/>
                  </a:lnTo>
                  <a:lnTo>
                    <a:pt x="34" y="103"/>
                  </a:lnTo>
                  <a:lnTo>
                    <a:pt x="49" y="112"/>
                  </a:lnTo>
                  <a:lnTo>
                    <a:pt x="68" y="114"/>
                  </a:lnTo>
                  <a:lnTo>
                    <a:pt x="119" y="114"/>
                  </a:lnTo>
                  <a:lnTo>
                    <a:pt x="132" y="112"/>
                  </a:lnTo>
                  <a:lnTo>
                    <a:pt x="144" y="106"/>
                  </a:lnTo>
                  <a:lnTo>
                    <a:pt x="154" y="96"/>
                  </a:lnTo>
                  <a:lnTo>
                    <a:pt x="160" y="84"/>
                  </a:lnTo>
                  <a:lnTo>
                    <a:pt x="162" y="70"/>
                  </a:lnTo>
                  <a:lnTo>
                    <a:pt x="162" y="47"/>
                  </a:lnTo>
                  <a:lnTo>
                    <a:pt x="160" y="32"/>
                  </a:lnTo>
                  <a:lnTo>
                    <a:pt x="152" y="21"/>
                  </a:lnTo>
                  <a:lnTo>
                    <a:pt x="140" y="13"/>
                  </a:lnTo>
                  <a:lnTo>
                    <a:pt x="125" y="10"/>
                  </a:lnTo>
                  <a:lnTo>
                    <a:pt x="56" y="10"/>
                  </a:lnTo>
                  <a:close/>
                  <a:moveTo>
                    <a:pt x="56" y="0"/>
                  </a:moveTo>
                  <a:lnTo>
                    <a:pt x="125" y="0"/>
                  </a:lnTo>
                  <a:lnTo>
                    <a:pt x="140" y="3"/>
                  </a:lnTo>
                  <a:lnTo>
                    <a:pt x="153" y="10"/>
                  </a:lnTo>
                  <a:lnTo>
                    <a:pt x="163" y="20"/>
                  </a:lnTo>
                  <a:lnTo>
                    <a:pt x="170" y="32"/>
                  </a:lnTo>
                  <a:lnTo>
                    <a:pt x="172" y="47"/>
                  </a:lnTo>
                  <a:lnTo>
                    <a:pt x="172" y="70"/>
                  </a:lnTo>
                  <a:lnTo>
                    <a:pt x="170" y="87"/>
                  </a:lnTo>
                  <a:lnTo>
                    <a:pt x="162" y="102"/>
                  </a:lnTo>
                  <a:lnTo>
                    <a:pt x="150" y="114"/>
                  </a:lnTo>
                  <a:lnTo>
                    <a:pt x="135" y="122"/>
                  </a:lnTo>
                  <a:lnTo>
                    <a:pt x="119" y="124"/>
                  </a:lnTo>
                  <a:lnTo>
                    <a:pt x="68" y="124"/>
                  </a:lnTo>
                  <a:lnTo>
                    <a:pt x="50" y="122"/>
                  </a:lnTo>
                  <a:lnTo>
                    <a:pt x="34" y="115"/>
                  </a:lnTo>
                  <a:lnTo>
                    <a:pt x="20" y="104"/>
                  </a:lnTo>
                  <a:lnTo>
                    <a:pt x="10" y="91"/>
                  </a:lnTo>
                  <a:lnTo>
                    <a:pt x="2" y="75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38"/>
                  </a:lnTo>
                  <a:lnTo>
                    <a:pt x="11" y="24"/>
                  </a:lnTo>
                  <a:lnTo>
                    <a:pt x="23" y="11"/>
                  </a:lnTo>
                  <a:lnTo>
                    <a:pt x="38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3" name="Freeform 103">
              <a:extLst>
                <a:ext uri="{FF2B5EF4-FFF2-40B4-BE49-F238E27FC236}">
                  <a16:creationId xmlns="" xmlns:a16="http://schemas.microsoft.com/office/drawing/2014/main" id="{8D4B6060-0507-AF46-B7F1-740813C00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3" y="3533775"/>
              <a:ext cx="71438" cy="14288"/>
            </a:xfrm>
            <a:custGeom>
              <a:avLst/>
              <a:gdLst>
                <a:gd name="T0" fmla="*/ 0 w 88"/>
                <a:gd name="T1" fmla="*/ 0 h 18"/>
                <a:gd name="T2" fmla="*/ 80 w 88"/>
                <a:gd name="T3" fmla="*/ 0 h 18"/>
                <a:gd name="T4" fmla="*/ 84 w 88"/>
                <a:gd name="T5" fmla="*/ 0 h 18"/>
                <a:gd name="T6" fmla="*/ 86 w 88"/>
                <a:gd name="T7" fmla="*/ 2 h 18"/>
                <a:gd name="T8" fmla="*/ 88 w 88"/>
                <a:gd name="T9" fmla="*/ 6 h 18"/>
                <a:gd name="T10" fmla="*/ 88 w 88"/>
                <a:gd name="T11" fmla="*/ 9 h 18"/>
                <a:gd name="T12" fmla="*/ 88 w 88"/>
                <a:gd name="T13" fmla="*/ 12 h 18"/>
                <a:gd name="T14" fmla="*/ 86 w 88"/>
                <a:gd name="T15" fmla="*/ 15 h 18"/>
                <a:gd name="T16" fmla="*/ 84 w 88"/>
                <a:gd name="T17" fmla="*/ 17 h 18"/>
                <a:gd name="T18" fmla="*/ 80 w 88"/>
                <a:gd name="T19" fmla="*/ 18 h 18"/>
                <a:gd name="T20" fmla="*/ 0 w 88"/>
                <a:gd name="T21" fmla="*/ 18 h 18"/>
                <a:gd name="T22" fmla="*/ 0 w 88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8">
                  <a:moveTo>
                    <a:pt x="0" y="0"/>
                  </a:moveTo>
                  <a:lnTo>
                    <a:pt x="80" y="0"/>
                  </a:lnTo>
                  <a:lnTo>
                    <a:pt x="84" y="0"/>
                  </a:lnTo>
                  <a:lnTo>
                    <a:pt x="86" y="2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88" y="12"/>
                  </a:lnTo>
                  <a:lnTo>
                    <a:pt x="86" y="15"/>
                  </a:lnTo>
                  <a:lnTo>
                    <a:pt x="84" y="17"/>
                  </a:lnTo>
                  <a:lnTo>
                    <a:pt x="80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05" name="Group 134">
            <a:extLst>
              <a:ext uri="{FF2B5EF4-FFF2-40B4-BE49-F238E27FC236}">
                <a16:creationId xmlns="" xmlns:a16="http://schemas.microsoft.com/office/drawing/2014/main" id="{B739EC63-962D-4C40-B7CC-93158BC790E0}"/>
              </a:ext>
            </a:extLst>
          </p:cNvPr>
          <p:cNvGrpSpPr/>
          <p:nvPr/>
        </p:nvGrpSpPr>
        <p:grpSpPr>
          <a:xfrm>
            <a:off x="10959064" y="3717032"/>
            <a:ext cx="1094271" cy="2569323"/>
            <a:chOff x="4200526" y="3032125"/>
            <a:chExt cx="842962" cy="2035175"/>
          </a:xfrm>
          <a:effectLst>
            <a:reflection blurRad="101600" stA="20000" endPos="43000" dist="12700" dir="5400000" sy="-100000" algn="bl" rotWithShape="0"/>
          </a:effectLst>
        </p:grpSpPr>
        <p:sp>
          <p:nvSpPr>
            <p:cNvPr id="106" name="Freeform 6">
              <a:extLst>
                <a:ext uri="{FF2B5EF4-FFF2-40B4-BE49-F238E27FC236}">
                  <a16:creationId xmlns="" xmlns:a16="http://schemas.microsoft.com/office/drawing/2014/main" id="{8C408F53-5DCF-9C49-8D34-991538A97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8238" y="3514725"/>
              <a:ext cx="95250" cy="177800"/>
            </a:xfrm>
            <a:custGeom>
              <a:avLst/>
              <a:gdLst>
                <a:gd name="T0" fmla="*/ 31 w 120"/>
                <a:gd name="T1" fmla="*/ 0 h 222"/>
                <a:gd name="T2" fmla="*/ 37 w 120"/>
                <a:gd name="T3" fmla="*/ 2 h 222"/>
                <a:gd name="T4" fmla="*/ 41 w 120"/>
                <a:gd name="T5" fmla="*/ 9 h 222"/>
                <a:gd name="T6" fmla="*/ 43 w 120"/>
                <a:gd name="T7" fmla="*/ 19 h 222"/>
                <a:gd name="T8" fmla="*/ 45 w 120"/>
                <a:gd name="T9" fmla="*/ 30 h 222"/>
                <a:gd name="T10" fmla="*/ 45 w 120"/>
                <a:gd name="T11" fmla="*/ 43 h 222"/>
                <a:gd name="T12" fmla="*/ 46 w 120"/>
                <a:gd name="T13" fmla="*/ 58 h 222"/>
                <a:gd name="T14" fmla="*/ 47 w 120"/>
                <a:gd name="T15" fmla="*/ 71 h 222"/>
                <a:gd name="T16" fmla="*/ 50 w 120"/>
                <a:gd name="T17" fmla="*/ 84 h 222"/>
                <a:gd name="T18" fmla="*/ 53 w 120"/>
                <a:gd name="T19" fmla="*/ 84 h 222"/>
                <a:gd name="T20" fmla="*/ 60 w 120"/>
                <a:gd name="T21" fmla="*/ 85 h 222"/>
                <a:gd name="T22" fmla="*/ 71 w 120"/>
                <a:gd name="T23" fmla="*/ 87 h 222"/>
                <a:gd name="T24" fmla="*/ 83 w 120"/>
                <a:gd name="T25" fmla="*/ 90 h 222"/>
                <a:gd name="T26" fmla="*/ 95 w 120"/>
                <a:gd name="T27" fmla="*/ 94 h 222"/>
                <a:gd name="T28" fmla="*/ 107 w 120"/>
                <a:gd name="T29" fmla="*/ 98 h 222"/>
                <a:gd name="T30" fmla="*/ 116 w 120"/>
                <a:gd name="T31" fmla="*/ 102 h 222"/>
                <a:gd name="T32" fmla="*/ 119 w 120"/>
                <a:gd name="T33" fmla="*/ 106 h 222"/>
                <a:gd name="T34" fmla="*/ 120 w 120"/>
                <a:gd name="T35" fmla="*/ 114 h 222"/>
                <a:gd name="T36" fmla="*/ 120 w 120"/>
                <a:gd name="T37" fmla="*/ 127 h 222"/>
                <a:gd name="T38" fmla="*/ 119 w 120"/>
                <a:gd name="T39" fmla="*/ 143 h 222"/>
                <a:gd name="T40" fmla="*/ 118 w 120"/>
                <a:gd name="T41" fmla="*/ 160 h 222"/>
                <a:gd name="T42" fmla="*/ 114 w 120"/>
                <a:gd name="T43" fmla="*/ 174 h 222"/>
                <a:gd name="T44" fmla="*/ 111 w 120"/>
                <a:gd name="T45" fmla="*/ 187 h 222"/>
                <a:gd name="T46" fmla="*/ 106 w 120"/>
                <a:gd name="T47" fmla="*/ 193 h 222"/>
                <a:gd name="T48" fmla="*/ 99 w 120"/>
                <a:gd name="T49" fmla="*/ 200 h 222"/>
                <a:gd name="T50" fmla="*/ 97 w 120"/>
                <a:gd name="T51" fmla="*/ 208 h 222"/>
                <a:gd name="T52" fmla="*/ 97 w 120"/>
                <a:gd name="T53" fmla="*/ 215 h 222"/>
                <a:gd name="T54" fmla="*/ 98 w 120"/>
                <a:gd name="T55" fmla="*/ 220 h 222"/>
                <a:gd name="T56" fmla="*/ 98 w 120"/>
                <a:gd name="T57" fmla="*/ 222 h 222"/>
                <a:gd name="T58" fmla="*/ 44 w 120"/>
                <a:gd name="T59" fmla="*/ 222 h 222"/>
                <a:gd name="T60" fmla="*/ 44 w 120"/>
                <a:gd name="T61" fmla="*/ 220 h 222"/>
                <a:gd name="T62" fmla="*/ 45 w 120"/>
                <a:gd name="T63" fmla="*/ 215 h 222"/>
                <a:gd name="T64" fmla="*/ 45 w 120"/>
                <a:gd name="T65" fmla="*/ 208 h 222"/>
                <a:gd name="T66" fmla="*/ 43 w 120"/>
                <a:gd name="T67" fmla="*/ 201 h 222"/>
                <a:gd name="T68" fmla="*/ 38 w 120"/>
                <a:gd name="T69" fmla="*/ 194 h 222"/>
                <a:gd name="T70" fmla="*/ 29 w 120"/>
                <a:gd name="T71" fmla="*/ 189 h 222"/>
                <a:gd name="T72" fmla="*/ 21 w 120"/>
                <a:gd name="T73" fmla="*/ 183 h 222"/>
                <a:gd name="T74" fmla="*/ 13 w 120"/>
                <a:gd name="T75" fmla="*/ 177 h 222"/>
                <a:gd name="T76" fmla="*/ 8 w 120"/>
                <a:gd name="T77" fmla="*/ 168 h 222"/>
                <a:gd name="T78" fmla="*/ 5 w 120"/>
                <a:gd name="T79" fmla="*/ 153 h 222"/>
                <a:gd name="T80" fmla="*/ 3 w 120"/>
                <a:gd name="T81" fmla="*/ 142 h 222"/>
                <a:gd name="T82" fmla="*/ 0 w 120"/>
                <a:gd name="T83" fmla="*/ 128 h 222"/>
                <a:gd name="T84" fmla="*/ 0 w 120"/>
                <a:gd name="T85" fmla="*/ 119 h 222"/>
                <a:gd name="T86" fmla="*/ 1 w 120"/>
                <a:gd name="T87" fmla="*/ 113 h 222"/>
                <a:gd name="T88" fmla="*/ 6 w 120"/>
                <a:gd name="T89" fmla="*/ 106 h 222"/>
                <a:gd name="T90" fmla="*/ 13 w 120"/>
                <a:gd name="T91" fmla="*/ 100 h 222"/>
                <a:gd name="T92" fmla="*/ 23 w 120"/>
                <a:gd name="T93" fmla="*/ 97 h 222"/>
                <a:gd name="T94" fmla="*/ 23 w 120"/>
                <a:gd name="T95" fmla="*/ 95 h 222"/>
                <a:gd name="T96" fmla="*/ 22 w 120"/>
                <a:gd name="T97" fmla="*/ 87 h 222"/>
                <a:gd name="T98" fmla="*/ 21 w 120"/>
                <a:gd name="T99" fmla="*/ 76 h 222"/>
                <a:gd name="T100" fmla="*/ 19 w 120"/>
                <a:gd name="T101" fmla="*/ 62 h 222"/>
                <a:gd name="T102" fmla="*/ 19 w 120"/>
                <a:gd name="T103" fmla="*/ 49 h 222"/>
                <a:gd name="T104" fmla="*/ 19 w 120"/>
                <a:gd name="T105" fmla="*/ 34 h 222"/>
                <a:gd name="T106" fmla="*/ 19 w 120"/>
                <a:gd name="T107" fmla="*/ 21 h 222"/>
                <a:gd name="T108" fmla="*/ 22 w 120"/>
                <a:gd name="T109" fmla="*/ 10 h 222"/>
                <a:gd name="T110" fmla="*/ 25 w 120"/>
                <a:gd name="T111" fmla="*/ 3 h 222"/>
                <a:gd name="T112" fmla="*/ 31 w 120"/>
                <a:gd name="T11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0" h="222">
                  <a:moveTo>
                    <a:pt x="31" y="0"/>
                  </a:moveTo>
                  <a:lnTo>
                    <a:pt x="37" y="2"/>
                  </a:lnTo>
                  <a:lnTo>
                    <a:pt x="41" y="9"/>
                  </a:lnTo>
                  <a:lnTo>
                    <a:pt x="43" y="19"/>
                  </a:lnTo>
                  <a:lnTo>
                    <a:pt x="45" y="30"/>
                  </a:lnTo>
                  <a:lnTo>
                    <a:pt x="45" y="43"/>
                  </a:lnTo>
                  <a:lnTo>
                    <a:pt x="46" y="58"/>
                  </a:lnTo>
                  <a:lnTo>
                    <a:pt x="47" y="71"/>
                  </a:lnTo>
                  <a:lnTo>
                    <a:pt x="50" y="84"/>
                  </a:lnTo>
                  <a:lnTo>
                    <a:pt x="53" y="84"/>
                  </a:lnTo>
                  <a:lnTo>
                    <a:pt x="60" y="85"/>
                  </a:lnTo>
                  <a:lnTo>
                    <a:pt x="71" y="87"/>
                  </a:lnTo>
                  <a:lnTo>
                    <a:pt x="83" y="90"/>
                  </a:lnTo>
                  <a:lnTo>
                    <a:pt x="95" y="94"/>
                  </a:lnTo>
                  <a:lnTo>
                    <a:pt x="107" y="98"/>
                  </a:lnTo>
                  <a:lnTo>
                    <a:pt x="116" y="102"/>
                  </a:lnTo>
                  <a:lnTo>
                    <a:pt x="119" y="106"/>
                  </a:lnTo>
                  <a:lnTo>
                    <a:pt x="120" y="114"/>
                  </a:lnTo>
                  <a:lnTo>
                    <a:pt x="120" y="127"/>
                  </a:lnTo>
                  <a:lnTo>
                    <a:pt x="119" y="143"/>
                  </a:lnTo>
                  <a:lnTo>
                    <a:pt x="118" y="160"/>
                  </a:lnTo>
                  <a:lnTo>
                    <a:pt x="114" y="174"/>
                  </a:lnTo>
                  <a:lnTo>
                    <a:pt x="111" y="187"/>
                  </a:lnTo>
                  <a:lnTo>
                    <a:pt x="106" y="193"/>
                  </a:lnTo>
                  <a:lnTo>
                    <a:pt x="99" y="200"/>
                  </a:lnTo>
                  <a:lnTo>
                    <a:pt x="97" y="208"/>
                  </a:lnTo>
                  <a:lnTo>
                    <a:pt x="97" y="215"/>
                  </a:lnTo>
                  <a:lnTo>
                    <a:pt x="98" y="220"/>
                  </a:lnTo>
                  <a:lnTo>
                    <a:pt x="98" y="222"/>
                  </a:lnTo>
                  <a:lnTo>
                    <a:pt x="44" y="222"/>
                  </a:lnTo>
                  <a:lnTo>
                    <a:pt x="44" y="220"/>
                  </a:lnTo>
                  <a:lnTo>
                    <a:pt x="45" y="215"/>
                  </a:lnTo>
                  <a:lnTo>
                    <a:pt x="45" y="208"/>
                  </a:lnTo>
                  <a:lnTo>
                    <a:pt x="43" y="201"/>
                  </a:lnTo>
                  <a:lnTo>
                    <a:pt x="38" y="194"/>
                  </a:lnTo>
                  <a:lnTo>
                    <a:pt x="29" y="189"/>
                  </a:lnTo>
                  <a:lnTo>
                    <a:pt x="21" y="183"/>
                  </a:lnTo>
                  <a:lnTo>
                    <a:pt x="13" y="177"/>
                  </a:lnTo>
                  <a:lnTo>
                    <a:pt x="8" y="168"/>
                  </a:lnTo>
                  <a:lnTo>
                    <a:pt x="5" y="153"/>
                  </a:lnTo>
                  <a:lnTo>
                    <a:pt x="3" y="142"/>
                  </a:lnTo>
                  <a:lnTo>
                    <a:pt x="0" y="128"/>
                  </a:lnTo>
                  <a:lnTo>
                    <a:pt x="0" y="119"/>
                  </a:lnTo>
                  <a:lnTo>
                    <a:pt x="1" y="113"/>
                  </a:lnTo>
                  <a:lnTo>
                    <a:pt x="6" y="106"/>
                  </a:lnTo>
                  <a:lnTo>
                    <a:pt x="13" y="100"/>
                  </a:lnTo>
                  <a:lnTo>
                    <a:pt x="23" y="97"/>
                  </a:lnTo>
                  <a:lnTo>
                    <a:pt x="23" y="95"/>
                  </a:lnTo>
                  <a:lnTo>
                    <a:pt x="22" y="87"/>
                  </a:lnTo>
                  <a:lnTo>
                    <a:pt x="21" y="76"/>
                  </a:lnTo>
                  <a:lnTo>
                    <a:pt x="19" y="62"/>
                  </a:lnTo>
                  <a:lnTo>
                    <a:pt x="19" y="49"/>
                  </a:lnTo>
                  <a:lnTo>
                    <a:pt x="19" y="34"/>
                  </a:lnTo>
                  <a:lnTo>
                    <a:pt x="19" y="21"/>
                  </a:lnTo>
                  <a:lnTo>
                    <a:pt x="22" y="10"/>
                  </a:lnTo>
                  <a:lnTo>
                    <a:pt x="25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A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7" name="Freeform 7">
              <a:extLst>
                <a:ext uri="{FF2B5EF4-FFF2-40B4-BE49-F238E27FC236}">
                  <a16:creationId xmlns="" xmlns:a16="http://schemas.microsoft.com/office/drawing/2014/main" id="{3A4D894B-FF72-BB40-856B-E7D7ADEA5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451" y="3789363"/>
              <a:ext cx="103188" cy="150813"/>
            </a:xfrm>
            <a:custGeom>
              <a:avLst/>
              <a:gdLst>
                <a:gd name="T0" fmla="*/ 98 w 130"/>
                <a:gd name="T1" fmla="*/ 0 h 190"/>
                <a:gd name="T2" fmla="*/ 98 w 130"/>
                <a:gd name="T3" fmla="*/ 27 h 190"/>
                <a:gd name="T4" fmla="*/ 100 w 130"/>
                <a:gd name="T5" fmla="*/ 50 h 190"/>
                <a:gd name="T6" fmla="*/ 101 w 130"/>
                <a:gd name="T7" fmla="*/ 60 h 190"/>
                <a:gd name="T8" fmla="*/ 101 w 130"/>
                <a:gd name="T9" fmla="*/ 63 h 190"/>
                <a:gd name="T10" fmla="*/ 101 w 130"/>
                <a:gd name="T11" fmla="*/ 66 h 190"/>
                <a:gd name="T12" fmla="*/ 104 w 130"/>
                <a:gd name="T13" fmla="*/ 90 h 190"/>
                <a:gd name="T14" fmla="*/ 108 w 130"/>
                <a:gd name="T15" fmla="*/ 108 h 190"/>
                <a:gd name="T16" fmla="*/ 112 w 130"/>
                <a:gd name="T17" fmla="*/ 121 h 190"/>
                <a:gd name="T18" fmla="*/ 119 w 130"/>
                <a:gd name="T19" fmla="*/ 135 h 190"/>
                <a:gd name="T20" fmla="*/ 124 w 130"/>
                <a:gd name="T21" fmla="*/ 140 h 190"/>
                <a:gd name="T22" fmla="*/ 127 w 130"/>
                <a:gd name="T23" fmla="*/ 143 h 190"/>
                <a:gd name="T24" fmla="*/ 130 w 130"/>
                <a:gd name="T25" fmla="*/ 143 h 190"/>
                <a:gd name="T26" fmla="*/ 129 w 130"/>
                <a:gd name="T27" fmla="*/ 146 h 190"/>
                <a:gd name="T28" fmla="*/ 124 w 130"/>
                <a:gd name="T29" fmla="*/ 152 h 190"/>
                <a:gd name="T30" fmla="*/ 117 w 130"/>
                <a:gd name="T31" fmla="*/ 162 h 190"/>
                <a:gd name="T32" fmla="*/ 108 w 130"/>
                <a:gd name="T33" fmla="*/ 173 h 190"/>
                <a:gd name="T34" fmla="*/ 96 w 130"/>
                <a:gd name="T35" fmla="*/ 182 h 190"/>
                <a:gd name="T36" fmla="*/ 82 w 130"/>
                <a:gd name="T37" fmla="*/ 188 h 190"/>
                <a:gd name="T38" fmla="*/ 65 w 130"/>
                <a:gd name="T39" fmla="*/ 190 h 190"/>
                <a:gd name="T40" fmla="*/ 48 w 130"/>
                <a:gd name="T41" fmla="*/ 188 h 190"/>
                <a:gd name="T42" fmla="*/ 34 w 130"/>
                <a:gd name="T43" fmla="*/ 182 h 190"/>
                <a:gd name="T44" fmla="*/ 21 w 130"/>
                <a:gd name="T45" fmla="*/ 173 h 190"/>
                <a:gd name="T46" fmla="*/ 12 w 130"/>
                <a:gd name="T47" fmla="*/ 162 h 190"/>
                <a:gd name="T48" fmla="*/ 6 w 130"/>
                <a:gd name="T49" fmla="*/ 152 h 190"/>
                <a:gd name="T50" fmla="*/ 1 w 130"/>
                <a:gd name="T51" fmla="*/ 146 h 190"/>
                <a:gd name="T52" fmla="*/ 0 w 130"/>
                <a:gd name="T53" fmla="*/ 143 h 190"/>
                <a:gd name="T54" fmla="*/ 7 w 130"/>
                <a:gd name="T55" fmla="*/ 139 h 190"/>
                <a:gd name="T56" fmla="*/ 12 w 130"/>
                <a:gd name="T57" fmla="*/ 131 h 190"/>
                <a:gd name="T58" fmla="*/ 18 w 130"/>
                <a:gd name="T59" fmla="*/ 120 h 190"/>
                <a:gd name="T60" fmla="*/ 22 w 130"/>
                <a:gd name="T61" fmla="*/ 104 h 190"/>
                <a:gd name="T62" fmla="*/ 27 w 130"/>
                <a:gd name="T63" fmla="*/ 85 h 190"/>
                <a:gd name="T64" fmla="*/ 30 w 130"/>
                <a:gd name="T65" fmla="*/ 66 h 190"/>
                <a:gd name="T66" fmla="*/ 30 w 130"/>
                <a:gd name="T67" fmla="*/ 64 h 190"/>
                <a:gd name="T68" fmla="*/ 31 w 130"/>
                <a:gd name="T69" fmla="*/ 60 h 190"/>
                <a:gd name="T70" fmla="*/ 32 w 130"/>
                <a:gd name="T71" fmla="*/ 51 h 190"/>
                <a:gd name="T72" fmla="*/ 34 w 130"/>
                <a:gd name="T73" fmla="*/ 32 h 190"/>
                <a:gd name="T74" fmla="*/ 35 w 130"/>
                <a:gd name="T75" fmla="*/ 16 h 190"/>
                <a:gd name="T76" fmla="*/ 35 w 130"/>
                <a:gd name="T77" fmla="*/ 5 h 190"/>
                <a:gd name="T78" fmla="*/ 36 w 130"/>
                <a:gd name="T79" fmla="*/ 1 h 190"/>
                <a:gd name="T80" fmla="*/ 98 w 130"/>
                <a:gd name="T8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0" h="190">
                  <a:moveTo>
                    <a:pt x="98" y="0"/>
                  </a:moveTo>
                  <a:lnTo>
                    <a:pt x="98" y="27"/>
                  </a:lnTo>
                  <a:lnTo>
                    <a:pt x="100" y="50"/>
                  </a:lnTo>
                  <a:lnTo>
                    <a:pt x="101" y="60"/>
                  </a:lnTo>
                  <a:lnTo>
                    <a:pt x="101" y="63"/>
                  </a:lnTo>
                  <a:lnTo>
                    <a:pt x="101" y="66"/>
                  </a:lnTo>
                  <a:lnTo>
                    <a:pt x="104" y="90"/>
                  </a:lnTo>
                  <a:lnTo>
                    <a:pt x="108" y="108"/>
                  </a:lnTo>
                  <a:lnTo>
                    <a:pt x="112" y="121"/>
                  </a:lnTo>
                  <a:lnTo>
                    <a:pt x="119" y="135"/>
                  </a:lnTo>
                  <a:lnTo>
                    <a:pt x="124" y="140"/>
                  </a:lnTo>
                  <a:lnTo>
                    <a:pt x="127" y="143"/>
                  </a:lnTo>
                  <a:lnTo>
                    <a:pt x="130" y="143"/>
                  </a:lnTo>
                  <a:lnTo>
                    <a:pt x="129" y="146"/>
                  </a:lnTo>
                  <a:lnTo>
                    <a:pt x="124" y="152"/>
                  </a:lnTo>
                  <a:lnTo>
                    <a:pt x="117" y="162"/>
                  </a:lnTo>
                  <a:lnTo>
                    <a:pt x="108" y="173"/>
                  </a:lnTo>
                  <a:lnTo>
                    <a:pt x="96" y="182"/>
                  </a:lnTo>
                  <a:lnTo>
                    <a:pt x="82" y="188"/>
                  </a:lnTo>
                  <a:lnTo>
                    <a:pt x="65" y="190"/>
                  </a:lnTo>
                  <a:lnTo>
                    <a:pt x="48" y="188"/>
                  </a:lnTo>
                  <a:lnTo>
                    <a:pt x="34" y="182"/>
                  </a:lnTo>
                  <a:lnTo>
                    <a:pt x="21" y="173"/>
                  </a:lnTo>
                  <a:lnTo>
                    <a:pt x="12" y="162"/>
                  </a:lnTo>
                  <a:lnTo>
                    <a:pt x="6" y="152"/>
                  </a:lnTo>
                  <a:lnTo>
                    <a:pt x="1" y="146"/>
                  </a:lnTo>
                  <a:lnTo>
                    <a:pt x="0" y="143"/>
                  </a:lnTo>
                  <a:lnTo>
                    <a:pt x="7" y="139"/>
                  </a:lnTo>
                  <a:lnTo>
                    <a:pt x="12" y="131"/>
                  </a:lnTo>
                  <a:lnTo>
                    <a:pt x="18" y="120"/>
                  </a:lnTo>
                  <a:lnTo>
                    <a:pt x="22" y="104"/>
                  </a:lnTo>
                  <a:lnTo>
                    <a:pt x="27" y="85"/>
                  </a:lnTo>
                  <a:lnTo>
                    <a:pt x="30" y="66"/>
                  </a:lnTo>
                  <a:lnTo>
                    <a:pt x="30" y="64"/>
                  </a:lnTo>
                  <a:lnTo>
                    <a:pt x="31" y="60"/>
                  </a:lnTo>
                  <a:lnTo>
                    <a:pt x="32" y="51"/>
                  </a:lnTo>
                  <a:lnTo>
                    <a:pt x="34" y="32"/>
                  </a:lnTo>
                  <a:lnTo>
                    <a:pt x="35" y="16"/>
                  </a:lnTo>
                  <a:lnTo>
                    <a:pt x="35" y="5"/>
                  </a:lnTo>
                  <a:lnTo>
                    <a:pt x="36" y="1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FFA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8" name="Freeform 8">
              <a:extLst>
                <a:ext uri="{FF2B5EF4-FFF2-40B4-BE49-F238E27FC236}">
                  <a16:creationId xmlns="" xmlns:a16="http://schemas.microsoft.com/office/drawing/2014/main" id="{78C3606E-3F27-0A41-BF02-2C0D945B0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3789363"/>
              <a:ext cx="55563" cy="50800"/>
            </a:xfrm>
            <a:custGeom>
              <a:avLst/>
              <a:gdLst>
                <a:gd name="T0" fmla="*/ 68 w 71"/>
                <a:gd name="T1" fmla="*/ 0 h 65"/>
                <a:gd name="T2" fmla="*/ 68 w 71"/>
                <a:gd name="T3" fmla="*/ 27 h 65"/>
                <a:gd name="T4" fmla="*/ 70 w 71"/>
                <a:gd name="T5" fmla="*/ 50 h 65"/>
                <a:gd name="T6" fmla="*/ 71 w 71"/>
                <a:gd name="T7" fmla="*/ 60 h 65"/>
                <a:gd name="T8" fmla="*/ 71 w 71"/>
                <a:gd name="T9" fmla="*/ 63 h 65"/>
                <a:gd name="T10" fmla="*/ 53 w 71"/>
                <a:gd name="T11" fmla="*/ 65 h 65"/>
                <a:gd name="T12" fmla="*/ 34 w 71"/>
                <a:gd name="T13" fmla="*/ 65 h 65"/>
                <a:gd name="T14" fmla="*/ 16 w 71"/>
                <a:gd name="T15" fmla="*/ 65 h 65"/>
                <a:gd name="T16" fmla="*/ 0 w 71"/>
                <a:gd name="T17" fmla="*/ 64 h 65"/>
                <a:gd name="T18" fmla="*/ 1 w 71"/>
                <a:gd name="T19" fmla="*/ 60 h 65"/>
                <a:gd name="T20" fmla="*/ 2 w 71"/>
                <a:gd name="T21" fmla="*/ 51 h 65"/>
                <a:gd name="T22" fmla="*/ 4 w 71"/>
                <a:gd name="T23" fmla="*/ 32 h 65"/>
                <a:gd name="T24" fmla="*/ 5 w 71"/>
                <a:gd name="T25" fmla="*/ 16 h 65"/>
                <a:gd name="T26" fmla="*/ 5 w 71"/>
                <a:gd name="T27" fmla="*/ 5 h 65"/>
                <a:gd name="T28" fmla="*/ 6 w 71"/>
                <a:gd name="T29" fmla="*/ 1 h 65"/>
                <a:gd name="T30" fmla="*/ 68 w 71"/>
                <a:gd name="T3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65">
                  <a:moveTo>
                    <a:pt x="68" y="0"/>
                  </a:moveTo>
                  <a:lnTo>
                    <a:pt x="68" y="27"/>
                  </a:lnTo>
                  <a:lnTo>
                    <a:pt x="70" y="50"/>
                  </a:lnTo>
                  <a:lnTo>
                    <a:pt x="71" y="60"/>
                  </a:lnTo>
                  <a:lnTo>
                    <a:pt x="71" y="63"/>
                  </a:lnTo>
                  <a:lnTo>
                    <a:pt x="53" y="65"/>
                  </a:lnTo>
                  <a:lnTo>
                    <a:pt x="34" y="65"/>
                  </a:lnTo>
                  <a:lnTo>
                    <a:pt x="16" y="65"/>
                  </a:lnTo>
                  <a:lnTo>
                    <a:pt x="0" y="64"/>
                  </a:lnTo>
                  <a:lnTo>
                    <a:pt x="1" y="60"/>
                  </a:lnTo>
                  <a:lnTo>
                    <a:pt x="2" y="51"/>
                  </a:lnTo>
                  <a:lnTo>
                    <a:pt x="4" y="32"/>
                  </a:lnTo>
                  <a:lnTo>
                    <a:pt x="5" y="16"/>
                  </a:lnTo>
                  <a:lnTo>
                    <a:pt x="5" y="5"/>
                  </a:lnTo>
                  <a:lnTo>
                    <a:pt x="6" y="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39C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9" name="Freeform 9">
              <a:extLst>
                <a:ext uri="{FF2B5EF4-FFF2-40B4-BE49-F238E27FC236}">
                  <a16:creationId xmlns="" xmlns:a16="http://schemas.microsoft.com/office/drawing/2014/main" id="{73AFACE2-07D2-F84F-83B0-93F077761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6113" y="4941888"/>
              <a:ext cx="33338" cy="71438"/>
            </a:xfrm>
            <a:custGeom>
              <a:avLst/>
              <a:gdLst>
                <a:gd name="T0" fmla="*/ 35 w 41"/>
                <a:gd name="T1" fmla="*/ 0 h 92"/>
                <a:gd name="T2" fmla="*/ 38 w 41"/>
                <a:gd name="T3" fmla="*/ 34 h 92"/>
                <a:gd name="T4" fmla="*/ 41 w 41"/>
                <a:gd name="T5" fmla="*/ 92 h 92"/>
                <a:gd name="T6" fmla="*/ 6 w 41"/>
                <a:gd name="T7" fmla="*/ 92 h 92"/>
                <a:gd name="T8" fmla="*/ 2 w 41"/>
                <a:gd name="T9" fmla="*/ 37 h 92"/>
                <a:gd name="T10" fmla="*/ 0 w 41"/>
                <a:gd name="T11" fmla="*/ 2 h 92"/>
                <a:gd name="T12" fmla="*/ 35 w 41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92">
                  <a:moveTo>
                    <a:pt x="35" y="0"/>
                  </a:moveTo>
                  <a:lnTo>
                    <a:pt x="38" y="34"/>
                  </a:lnTo>
                  <a:lnTo>
                    <a:pt x="41" y="92"/>
                  </a:lnTo>
                  <a:lnTo>
                    <a:pt x="6" y="92"/>
                  </a:lnTo>
                  <a:lnTo>
                    <a:pt x="2" y="37"/>
                  </a:lnTo>
                  <a:lnTo>
                    <a:pt x="0" y="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A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0" name="Freeform 10">
              <a:extLst>
                <a:ext uri="{FF2B5EF4-FFF2-40B4-BE49-F238E27FC236}">
                  <a16:creationId xmlns="" xmlns:a16="http://schemas.microsoft.com/office/drawing/2014/main" id="{72423FF1-30F8-194D-B0F8-13E5FF0C7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6113" y="4941888"/>
              <a:ext cx="30163" cy="28575"/>
            </a:xfrm>
            <a:custGeom>
              <a:avLst/>
              <a:gdLst>
                <a:gd name="T0" fmla="*/ 35 w 38"/>
                <a:gd name="T1" fmla="*/ 0 h 37"/>
                <a:gd name="T2" fmla="*/ 38 w 38"/>
                <a:gd name="T3" fmla="*/ 34 h 37"/>
                <a:gd name="T4" fmla="*/ 2 w 38"/>
                <a:gd name="T5" fmla="*/ 37 h 37"/>
                <a:gd name="T6" fmla="*/ 0 w 38"/>
                <a:gd name="T7" fmla="*/ 2 h 37"/>
                <a:gd name="T8" fmla="*/ 35 w 3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5" y="0"/>
                  </a:moveTo>
                  <a:lnTo>
                    <a:pt x="38" y="34"/>
                  </a:lnTo>
                  <a:lnTo>
                    <a:pt x="2" y="37"/>
                  </a:lnTo>
                  <a:lnTo>
                    <a:pt x="0" y="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39C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1" name="Freeform 11">
              <a:extLst>
                <a:ext uri="{FF2B5EF4-FFF2-40B4-BE49-F238E27FC236}">
                  <a16:creationId xmlns="" xmlns:a16="http://schemas.microsoft.com/office/drawing/2014/main" id="{DA96C2D3-BF25-9C4C-AE1D-8CA208FAA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376" y="4991100"/>
              <a:ext cx="101600" cy="76200"/>
            </a:xfrm>
            <a:custGeom>
              <a:avLst/>
              <a:gdLst>
                <a:gd name="T0" fmla="*/ 117 w 128"/>
                <a:gd name="T1" fmla="*/ 0 h 95"/>
                <a:gd name="T2" fmla="*/ 119 w 128"/>
                <a:gd name="T3" fmla="*/ 0 h 95"/>
                <a:gd name="T4" fmla="*/ 120 w 128"/>
                <a:gd name="T5" fmla="*/ 2 h 95"/>
                <a:gd name="T6" fmla="*/ 122 w 128"/>
                <a:gd name="T7" fmla="*/ 13 h 95"/>
                <a:gd name="T8" fmla="*/ 124 w 128"/>
                <a:gd name="T9" fmla="*/ 20 h 95"/>
                <a:gd name="T10" fmla="*/ 125 w 128"/>
                <a:gd name="T11" fmla="*/ 23 h 95"/>
                <a:gd name="T12" fmla="*/ 126 w 128"/>
                <a:gd name="T13" fmla="*/ 26 h 95"/>
                <a:gd name="T14" fmla="*/ 127 w 128"/>
                <a:gd name="T15" fmla="*/ 28 h 95"/>
                <a:gd name="T16" fmla="*/ 128 w 128"/>
                <a:gd name="T17" fmla="*/ 47 h 95"/>
                <a:gd name="T18" fmla="*/ 128 w 128"/>
                <a:gd name="T19" fmla="*/ 63 h 95"/>
                <a:gd name="T20" fmla="*/ 127 w 128"/>
                <a:gd name="T21" fmla="*/ 75 h 95"/>
                <a:gd name="T22" fmla="*/ 126 w 128"/>
                <a:gd name="T23" fmla="*/ 84 h 95"/>
                <a:gd name="T24" fmla="*/ 125 w 128"/>
                <a:gd name="T25" fmla="*/ 86 h 95"/>
                <a:gd name="T26" fmla="*/ 124 w 128"/>
                <a:gd name="T27" fmla="*/ 87 h 95"/>
                <a:gd name="T28" fmla="*/ 118 w 128"/>
                <a:gd name="T29" fmla="*/ 88 h 95"/>
                <a:gd name="T30" fmla="*/ 108 w 128"/>
                <a:gd name="T31" fmla="*/ 89 h 95"/>
                <a:gd name="T32" fmla="*/ 94 w 128"/>
                <a:gd name="T33" fmla="*/ 92 h 95"/>
                <a:gd name="T34" fmla="*/ 71 w 128"/>
                <a:gd name="T35" fmla="*/ 94 h 95"/>
                <a:gd name="T36" fmla="*/ 48 w 128"/>
                <a:gd name="T37" fmla="*/ 95 h 95"/>
                <a:gd name="T38" fmla="*/ 29 w 128"/>
                <a:gd name="T39" fmla="*/ 95 h 95"/>
                <a:gd name="T40" fmla="*/ 15 w 128"/>
                <a:gd name="T41" fmla="*/ 95 h 95"/>
                <a:gd name="T42" fmla="*/ 15 w 128"/>
                <a:gd name="T43" fmla="*/ 95 h 95"/>
                <a:gd name="T44" fmla="*/ 6 w 128"/>
                <a:gd name="T45" fmla="*/ 95 h 95"/>
                <a:gd name="T46" fmla="*/ 4 w 128"/>
                <a:gd name="T47" fmla="*/ 95 h 95"/>
                <a:gd name="T48" fmla="*/ 0 w 128"/>
                <a:gd name="T49" fmla="*/ 87 h 95"/>
                <a:gd name="T50" fmla="*/ 0 w 128"/>
                <a:gd name="T51" fmla="*/ 79 h 95"/>
                <a:gd name="T52" fmla="*/ 2 w 128"/>
                <a:gd name="T53" fmla="*/ 74 h 95"/>
                <a:gd name="T54" fmla="*/ 6 w 128"/>
                <a:gd name="T55" fmla="*/ 68 h 95"/>
                <a:gd name="T56" fmla="*/ 12 w 128"/>
                <a:gd name="T57" fmla="*/ 65 h 95"/>
                <a:gd name="T58" fmla="*/ 15 w 128"/>
                <a:gd name="T59" fmla="*/ 63 h 95"/>
                <a:gd name="T60" fmla="*/ 16 w 128"/>
                <a:gd name="T61" fmla="*/ 61 h 95"/>
                <a:gd name="T62" fmla="*/ 37 w 128"/>
                <a:gd name="T63" fmla="*/ 56 h 95"/>
                <a:gd name="T64" fmla="*/ 51 w 128"/>
                <a:gd name="T65" fmla="*/ 47 h 95"/>
                <a:gd name="T66" fmla="*/ 61 w 128"/>
                <a:gd name="T67" fmla="*/ 38 h 95"/>
                <a:gd name="T68" fmla="*/ 68 w 128"/>
                <a:gd name="T69" fmla="*/ 28 h 95"/>
                <a:gd name="T70" fmla="*/ 72 w 128"/>
                <a:gd name="T71" fmla="*/ 18 h 95"/>
                <a:gd name="T72" fmla="*/ 73 w 128"/>
                <a:gd name="T73" fmla="*/ 10 h 95"/>
                <a:gd name="T74" fmla="*/ 75 w 128"/>
                <a:gd name="T75" fmla="*/ 4 h 95"/>
                <a:gd name="T76" fmla="*/ 75 w 128"/>
                <a:gd name="T77" fmla="*/ 2 h 95"/>
                <a:gd name="T78" fmla="*/ 117 w 128"/>
                <a:gd name="T7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95">
                  <a:moveTo>
                    <a:pt x="117" y="0"/>
                  </a:moveTo>
                  <a:lnTo>
                    <a:pt x="119" y="0"/>
                  </a:lnTo>
                  <a:lnTo>
                    <a:pt x="120" y="2"/>
                  </a:lnTo>
                  <a:lnTo>
                    <a:pt x="122" y="13"/>
                  </a:lnTo>
                  <a:lnTo>
                    <a:pt x="124" y="20"/>
                  </a:lnTo>
                  <a:lnTo>
                    <a:pt x="125" y="23"/>
                  </a:lnTo>
                  <a:lnTo>
                    <a:pt x="126" y="26"/>
                  </a:lnTo>
                  <a:lnTo>
                    <a:pt x="127" y="28"/>
                  </a:lnTo>
                  <a:lnTo>
                    <a:pt x="128" y="47"/>
                  </a:lnTo>
                  <a:lnTo>
                    <a:pt x="128" y="63"/>
                  </a:lnTo>
                  <a:lnTo>
                    <a:pt x="127" y="75"/>
                  </a:lnTo>
                  <a:lnTo>
                    <a:pt x="126" y="84"/>
                  </a:lnTo>
                  <a:lnTo>
                    <a:pt x="125" y="86"/>
                  </a:lnTo>
                  <a:lnTo>
                    <a:pt x="124" y="87"/>
                  </a:lnTo>
                  <a:lnTo>
                    <a:pt x="118" y="88"/>
                  </a:lnTo>
                  <a:lnTo>
                    <a:pt x="108" y="89"/>
                  </a:lnTo>
                  <a:lnTo>
                    <a:pt x="94" y="92"/>
                  </a:lnTo>
                  <a:lnTo>
                    <a:pt x="71" y="94"/>
                  </a:lnTo>
                  <a:lnTo>
                    <a:pt x="48" y="95"/>
                  </a:lnTo>
                  <a:lnTo>
                    <a:pt x="29" y="95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6" y="95"/>
                  </a:lnTo>
                  <a:lnTo>
                    <a:pt x="4" y="95"/>
                  </a:lnTo>
                  <a:lnTo>
                    <a:pt x="0" y="87"/>
                  </a:lnTo>
                  <a:lnTo>
                    <a:pt x="0" y="79"/>
                  </a:lnTo>
                  <a:lnTo>
                    <a:pt x="2" y="74"/>
                  </a:lnTo>
                  <a:lnTo>
                    <a:pt x="6" y="68"/>
                  </a:lnTo>
                  <a:lnTo>
                    <a:pt x="12" y="65"/>
                  </a:lnTo>
                  <a:lnTo>
                    <a:pt x="15" y="63"/>
                  </a:lnTo>
                  <a:lnTo>
                    <a:pt x="16" y="61"/>
                  </a:lnTo>
                  <a:lnTo>
                    <a:pt x="37" y="56"/>
                  </a:lnTo>
                  <a:lnTo>
                    <a:pt x="51" y="47"/>
                  </a:lnTo>
                  <a:lnTo>
                    <a:pt x="61" y="38"/>
                  </a:lnTo>
                  <a:lnTo>
                    <a:pt x="68" y="28"/>
                  </a:lnTo>
                  <a:lnTo>
                    <a:pt x="72" y="18"/>
                  </a:lnTo>
                  <a:lnTo>
                    <a:pt x="73" y="10"/>
                  </a:lnTo>
                  <a:lnTo>
                    <a:pt x="75" y="4"/>
                  </a:lnTo>
                  <a:lnTo>
                    <a:pt x="75" y="2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15052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2" name="Freeform 12">
              <a:extLst>
                <a:ext uri="{FF2B5EF4-FFF2-40B4-BE49-F238E27FC236}">
                  <a16:creationId xmlns="" xmlns:a16="http://schemas.microsoft.com/office/drawing/2014/main" id="{7D2E90A3-4EF8-4A40-BF5E-D7EB1FAB1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051" y="4941888"/>
              <a:ext cx="31750" cy="71438"/>
            </a:xfrm>
            <a:custGeom>
              <a:avLst/>
              <a:gdLst>
                <a:gd name="T0" fmla="*/ 6 w 42"/>
                <a:gd name="T1" fmla="*/ 0 h 92"/>
                <a:gd name="T2" fmla="*/ 42 w 42"/>
                <a:gd name="T3" fmla="*/ 2 h 92"/>
                <a:gd name="T4" fmla="*/ 40 w 42"/>
                <a:gd name="T5" fmla="*/ 37 h 92"/>
                <a:gd name="T6" fmla="*/ 35 w 42"/>
                <a:gd name="T7" fmla="*/ 92 h 92"/>
                <a:gd name="T8" fmla="*/ 0 w 42"/>
                <a:gd name="T9" fmla="*/ 92 h 92"/>
                <a:gd name="T10" fmla="*/ 4 w 42"/>
                <a:gd name="T11" fmla="*/ 34 h 92"/>
                <a:gd name="T12" fmla="*/ 6 w 42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92">
                  <a:moveTo>
                    <a:pt x="6" y="0"/>
                  </a:moveTo>
                  <a:lnTo>
                    <a:pt x="42" y="2"/>
                  </a:lnTo>
                  <a:lnTo>
                    <a:pt x="40" y="37"/>
                  </a:lnTo>
                  <a:lnTo>
                    <a:pt x="35" y="92"/>
                  </a:lnTo>
                  <a:lnTo>
                    <a:pt x="0" y="92"/>
                  </a:lnTo>
                  <a:lnTo>
                    <a:pt x="4" y="3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A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3" name="Freeform 13">
              <a:extLst>
                <a:ext uri="{FF2B5EF4-FFF2-40B4-BE49-F238E27FC236}">
                  <a16:creationId xmlns="" xmlns:a16="http://schemas.microsoft.com/office/drawing/2014/main" id="{422AC7A4-D14E-F144-8907-000701D2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38" y="4941888"/>
              <a:ext cx="30163" cy="28575"/>
            </a:xfrm>
            <a:custGeom>
              <a:avLst/>
              <a:gdLst>
                <a:gd name="T0" fmla="*/ 2 w 38"/>
                <a:gd name="T1" fmla="*/ 0 h 37"/>
                <a:gd name="T2" fmla="*/ 38 w 38"/>
                <a:gd name="T3" fmla="*/ 2 h 37"/>
                <a:gd name="T4" fmla="*/ 36 w 38"/>
                <a:gd name="T5" fmla="*/ 37 h 37"/>
                <a:gd name="T6" fmla="*/ 0 w 38"/>
                <a:gd name="T7" fmla="*/ 34 h 37"/>
                <a:gd name="T8" fmla="*/ 2 w 3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2" y="0"/>
                  </a:moveTo>
                  <a:lnTo>
                    <a:pt x="38" y="2"/>
                  </a:lnTo>
                  <a:lnTo>
                    <a:pt x="36" y="37"/>
                  </a:lnTo>
                  <a:lnTo>
                    <a:pt x="0" y="3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39C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4" name="Freeform 14">
              <a:extLst>
                <a:ext uri="{FF2B5EF4-FFF2-40B4-BE49-F238E27FC236}">
                  <a16:creationId xmlns="" xmlns:a16="http://schemas.microsoft.com/office/drawing/2014/main" id="{579E33C6-CF85-C944-9D0C-1B6349D8A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1526" y="4991100"/>
              <a:ext cx="101600" cy="76200"/>
            </a:xfrm>
            <a:custGeom>
              <a:avLst/>
              <a:gdLst>
                <a:gd name="T0" fmla="*/ 11 w 129"/>
                <a:gd name="T1" fmla="*/ 0 h 95"/>
                <a:gd name="T2" fmla="*/ 54 w 129"/>
                <a:gd name="T3" fmla="*/ 2 h 95"/>
                <a:gd name="T4" fmla="*/ 54 w 129"/>
                <a:gd name="T5" fmla="*/ 4 h 95"/>
                <a:gd name="T6" fmla="*/ 55 w 129"/>
                <a:gd name="T7" fmla="*/ 10 h 95"/>
                <a:gd name="T8" fmla="*/ 56 w 129"/>
                <a:gd name="T9" fmla="*/ 18 h 95"/>
                <a:gd name="T10" fmla="*/ 61 w 129"/>
                <a:gd name="T11" fmla="*/ 28 h 95"/>
                <a:gd name="T12" fmla="*/ 67 w 129"/>
                <a:gd name="T13" fmla="*/ 38 h 95"/>
                <a:gd name="T14" fmla="*/ 77 w 129"/>
                <a:gd name="T15" fmla="*/ 47 h 95"/>
                <a:gd name="T16" fmla="*/ 92 w 129"/>
                <a:gd name="T17" fmla="*/ 56 h 95"/>
                <a:gd name="T18" fmla="*/ 111 w 129"/>
                <a:gd name="T19" fmla="*/ 61 h 95"/>
                <a:gd name="T20" fmla="*/ 113 w 129"/>
                <a:gd name="T21" fmla="*/ 63 h 95"/>
                <a:gd name="T22" fmla="*/ 117 w 129"/>
                <a:gd name="T23" fmla="*/ 65 h 95"/>
                <a:gd name="T24" fmla="*/ 122 w 129"/>
                <a:gd name="T25" fmla="*/ 68 h 95"/>
                <a:gd name="T26" fmla="*/ 127 w 129"/>
                <a:gd name="T27" fmla="*/ 74 h 95"/>
                <a:gd name="T28" fmla="*/ 129 w 129"/>
                <a:gd name="T29" fmla="*/ 79 h 95"/>
                <a:gd name="T30" fmla="*/ 129 w 129"/>
                <a:gd name="T31" fmla="*/ 87 h 95"/>
                <a:gd name="T32" fmla="*/ 124 w 129"/>
                <a:gd name="T33" fmla="*/ 95 h 95"/>
                <a:gd name="T34" fmla="*/ 122 w 129"/>
                <a:gd name="T35" fmla="*/ 95 h 95"/>
                <a:gd name="T36" fmla="*/ 113 w 129"/>
                <a:gd name="T37" fmla="*/ 95 h 95"/>
                <a:gd name="T38" fmla="*/ 113 w 129"/>
                <a:gd name="T39" fmla="*/ 95 h 95"/>
                <a:gd name="T40" fmla="*/ 100 w 129"/>
                <a:gd name="T41" fmla="*/ 95 h 95"/>
                <a:gd name="T42" fmla="*/ 81 w 129"/>
                <a:gd name="T43" fmla="*/ 95 h 95"/>
                <a:gd name="T44" fmla="*/ 57 w 129"/>
                <a:gd name="T45" fmla="*/ 94 h 95"/>
                <a:gd name="T46" fmla="*/ 35 w 129"/>
                <a:gd name="T47" fmla="*/ 92 h 95"/>
                <a:gd name="T48" fmla="*/ 20 w 129"/>
                <a:gd name="T49" fmla="*/ 89 h 95"/>
                <a:gd name="T50" fmla="*/ 10 w 129"/>
                <a:gd name="T51" fmla="*/ 88 h 95"/>
                <a:gd name="T52" fmla="*/ 5 w 129"/>
                <a:gd name="T53" fmla="*/ 87 h 95"/>
                <a:gd name="T54" fmla="*/ 4 w 129"/>
                <a:gd name="T55" fmla="*/ 86 h 95"/>
                <a:gd name="T56" fmla="*/ 2 w 129"/>
                <a:gd name="T57" fmla="*/ 84 h 95"/>
                <a:gd name="T58" fmla="*/ 1 w 129"/>
                <a:gd name="T59" fmla="*/ 75 h 95"/>
                <a:gd name="T60" fmla="*/ 0 w 129"/>
                <a:gd name="T61" fmla="*/ 63 h 95"/>
                <a:gd name="T62" fmla="*/ 0 w 129"/>
                <a:gd name="T63" fmla="*/ 47 h 95"/>
                <a:gd name="T64" fmla="*/ 1 w 129"/>
                <a:gd name="T65" fmla="*/ 28 h 95"/>
                <a:gd name="T66" fmla="*/ 2 w 129"/>
                <a:gd name="T67" fmla="*/ 26 h 95"/>
                <a:gd name="T68" fmla="*/ 4 w 129"/>
                <a:gd name="T69" fmla="*/ 23 h 95"/>
                <a:gd name="T70" fmla="*/ 5 w 129"/>
                <a:gd name="T71" fmla="*/ 20 h 95"/>
                <a:gd name="T72" fmla="*/ 7 w 129"/>
                <a:gd name="T73" fmla="*/ 13 h 95"/>
                <a:gd name="T74" fmla="*/ 8 w 129"/>
                <a:gd name="T75" fmla="*/ 2 h 95"/>
                <a:gd name="T76" fmla="*/ 9 w 129"/>
                <a:gd name="T77" fmla="*/ 0 h 95"/>
                <a:gd name="T78" fmla="*/ 11 w 129"/>
                <a:gd name="T7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9" h="95">
                  <a:moveTo>
                    <a:pt x="11" y="0"/>
                  </a:moveTo>
                  <a:lnTo>
                    <a:pt x="54" y="2"/>
                  </a:lnTo>
                  <a:lnTo>
                    <a:pt x="54" y="4"/>
                  </a:lnTo>
                  <a:lnTo>
                    <a:pt x="55" y="10"/>
                  </a:lnTo>
                  <a:lnTo>
                    <a:pt x="56" y="18"/>
                  </a:lnTo>
                  <a:lnTo>
                    <a:pt x="61" y="28"/>
                  </a:lnTo>
                  <a:lnTo>
                    <a:pt x="67" y="38"/>
                  </a:lnTo>
                  <a:lnTo>
                    <a:pt x="77" y="47"/>
                  </a:lnTo>
                  <a:lnTo>
                    <a:pt x="92" y="56"/>
                  </a:lnTo>
                  <a:lnTo>
                    <a:pt x="111" y="61"/>
                  </a:lnTo>
                  <a:lnTo>
                    <a:pt x="113" y="63"/>
                  </a:lnTo>
                  <a:lnTo>
                    <a:pt x="117" y="65"/>
                  </a:lnTo>
                  <a:lnTo>
                    <a:pt x="122" y="68"/>
                  </a:lnTo>
                  <a:lnTo>
                    <a:pt x="127" y="74"/>
                  </a:lnTo>
                  <a:lnTo>
                    <a:pt x="129" y="79"/>
                  </a:lnTo>
                  <a:lnTo>
                    <a:pt x="129" y="87"/>
                  </a:lnTo>
                  <a:lnTo>
                    <a:pt x="124" y="95"/>
                  </a:lnTo>
                  <a:lnTo>
                    <a:pt x="122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00" y="95"/>
                  </a:lnTo>
                  <a:lnTo>
                    <a:pt x="81" y="95"/>
                  </a:lnTo>
                  <a:lnTo>
                    <a:pt x="57" y="94"/>
                  </a:lnTo>
                  <a:lnTo>
                    <a:pt x="35" y="92"/>
                  </a:lnTo>
                  <a:lnTo>
                    <a:pt x="20" y="89"/>
                  </a:lnTo>
                  <a:lnTo>
                    <a:pt x="10" y="88"/>
                  </a:lnTo>
                  <a:lnTo>
                    <a:pt x="5" y="87"/>
                  </a:lnTo>
                  <a:lnTo>
                    <a:pt x="4" y="86"/>
                  </a:lnTo>
                  <a:lnTo>
                    <a:pt x="2" y="84"/>
                  </a:lnTo>
                  <a:lnTo>
                    <a:pt x="1" y="75"/>
                  </a:lnTo>
                  <a:lnTo>
                    <a:pt x="0" y="63"/>
                  </a:lnTo>
                  <a:lnTo>
                    <a:pt x="0" y="47"/>
                  </a:lnTo>
                  <a:lnTo>
                    <a:pt x="1" y="28"/>
                  </a:lnTo>
                  <a:lnTo>
                    <a:pt x="2" y="26"/>
                  </a:lnTo>
                  <a:lnTo>
                    <a:pt x="4" y="23"/>
                  </a:lnTo>
                  <a:lnTo>
                    <a:pt x="5" y="20"/>
                  </a:lnTo>
                  <a:lnTo>
                    <a:pt x="7" y="13"/>
                  </a:lnTo>
                  <a:lnTo>
                    <a:pt x="8" y="2"/>
                  </a:lnTo>
                  <a:lnTo>
                    <a:pt x="9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5052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5" name="Freeform 15">
              <a:extLst>
                <a:ext uri="{FF2B5EF4-FFF2-40B4-BE49-F238E27FC236}">
                  <a16:creationId xmlns="" xmlns:a16="http://schemas.microsoft.com/office/drawing/2014/main" id="{9007E817-43B2-AD4A-9C43-5BF443740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201" y="4371975"/>
              <a:ext cx="288925" cy="593725"/>
            </a:xfrm>
            <a:custGeom>
              <a:avLst/>
              <a:gdLst>
                <a:gd name="T0" fmla="*/ 181 w 365"/>
                <a:gd name="T1" fmla="*/ 0 h 747"/>
                <a:gd name="T2" fmla="*/ 364 w 365"/>
                <a:gd name="T3" fmla="*/ 5 h 747"/>
                <a:gd name="T4" fmla="*/ 362 w 365"/>
                <a:gd name="T5" fmla="*/ 34 h 747"/>
                <a:gd name="T6" fmla="*/ 356 w 365"/>
                <a:gd name="T7" fmla="*/ 86 h 747"/>
                <a:gd name="T8" fmla="*/ 347 w 365"/>
                <a:gd name="T9" fmla="*/ 178 h 747"/>
                <a:gd name="T10" fmla="*/ 336 w 365"/>
                <a:gd name="T11" fmla="*/ 290 h 747"/>
                <a:gd name="T12" fmla="*/ 324 w 365"/>
                <a:gd name="T13" fmla="*/ 417 h 747"/>
                <a:gd name="T14" fmla="*/ 310 w 365"/>
                <a:gd name="T15" fmla="*/ 551 h 747"/>
                <a:gd name="T16" fmla="*/ 297 w 365"/>
                <a:gd name="T17" fmla="*/ 684 h 747"/>
                <a:gd name="T18" fmla="*/ 242 w 365"/>
                <a:gd name="T19" fmla="*/ 741 h 747"/>
                <a:gd name="T20" fmla="*/ 246 w 365"/>
                <a:gd name="T21" fmla="*/ 688 h 747"/>
                <a:gd name="T22" fmla="*/ 252 w 365"/>
                <a:gd name="T23" fmla="*/ 623 h 747"/>
                <a:gd name="T24" fmla="*/ 255 w 365"/>
                <a:gd name="T25" fmla="*/ 551 h 747"/>
                <a:gd name="T26" fmla="*/ 258 w 365"/>
                <a:gd name="T27" fmla="*/ 476 h 747"/>
                <a:gd name="T28" fmla="*/ 256 w 365"/>
                <a:gd name="T29" fmla="*/ 402 h 747"/>
                <a:gd name="T30" fmla="*/ 251 w 365"/>
                <a:gd name="T31" fmla="*/ 334 h 747"/>
                <a:gd name="T32" fmla="*/ 240 w 365"/>
                <a:gd name="T33" fmla="*/ 274 h 747"/>
                <a:gd name="T34" fmla="*/ 222 w 365"/>
                <a:gd name="T35" fmla="*/ 231 h 747"/>
                <a:gd name="T36" fmla="*/ 197 w 365"/>
                <a:gd name="T37" fmla="*/ 205 h 747"/>
                <a:gd name="T38" fmla="*/ 167 w 365"/>
                <a:gd name="T39" fmla="*/ 205 h 747"/>
                <a:gd name="T40" fmla="*/ 142 w 365"/>
                <a:gd name="T41" fmla="*/ 231 h 747"/>
                <a:gd name="T42" fmla="*/ 126 w 365"/>
                <a:gd name="T43" fmla="*/ 274 h 747"/>
                <a:gd name="T44" fmla="*/ 114 w 365"/>
                <a:gd name="T45" fmla="*/ 334 h 747"/>
                <a:gd name="T46" fmla="*/ 109 w 365"/>
                <a:gd name="T47" fmla="*/ 402 h 747"/>
                <a:gd name="T48" fmla="*/ 107 w 365"/>
                <a:gd name="T49" fmla="*/ 476 h 747"/>
                <a:gd name="T50" fmla="*/ 109 w 365"/>
                <a:gd name="T51" fmla="*/ 551 h 747"/>
                <a:gd name="T52" fmla="*/ 113 w 365"/>
                <a:gd name="T53" fmla="*/ 623 h 747"/>
                <a:gd name="T54" fmla="*/ 118 w 365"/>
                <a:gd name="T55" fmla="*/ 688 h 747"/>
                <a:gd name="T56" fmla="*/ 123 w 365"/>
                <a:gd name="T57" fmla="*/ 741 h 747"/>
                <a:gd name="T58" fmla="*/ 67 w 365"/>
                <a:gd name="T59" fmla="*/ 684 h 747"/>
                <a:gd name="T60" fmla="*/ 55 w 365"/>
                <a:gd name="T61" fmla="*/ 552 h 747"/>
                <a:gd name="T62" fmla="*/ 42 w 365"/>
                <a:gd name="T63" fmla="*/ 417 h 747"/>
                <a:gd name="T64" fmla="*/ 29 w 365"/>
                <a:gd name="T65" fmla="*/ 291 h 747"/>
                <a:gd name="T66" fmla="*/ 17 w 365"/>
                <a:gd name="T67" fmla="*/ 178 h 747"/>
                <a:gd name="T68" fmla="*/ 8 w 365"/>
                <a:gd name="T69" fmla="*/ 87 h 747"/>
                <a:gd name="T70" fmla="*/ 4 w 365"/>
                <a:gd name="T71" fmla="*/ 34 h 747"/>
                <a:gd name="T72" fmla="*/ 0 w 365"/>
                <a:gd name="T73" fmla="*/ 5 h 747"/>
                <a:gd name="T74" fmla="*/ 174 w 365"/>
                <a:gd name="T75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5" h="747">
                  <a:moveTo>
                    <a:pt x="178" y="0"/>
                  </a:moveTo>
                  <a:lnTo>
                    <a:pt x="181" y="0"/>
                  </a:lnTo>
                  <a:lnTo>
                    <a:pt x="365" y="1"/>
                  </a:lnTo>
                  <a:lnTo>
                    <a:pt x="364" y="5"/>
                  </a:lnTo>
                  <a:lnTo>
                    <a:pt x="363" y="16"/>
                  </a:lnTo>
                  <a:lnTo>
                    <a:pt x="362" y="34"/>
                  </a:lnTo>
                  <a:lnTo>
                    <a:pt x="359" y="57"/>
                  </a:lnTo>
                  <a:lnTo>
                    <a:pt x="356" y="86"/>
                  </a:lnTo>
                  <a:lnTo>
                    <a:pt x="352" y="129"/>
                  </a:lnTo>
                  <a:lnTo>
                    <a:pt x="347" y="178"/>
                  </a:lnTo>
                  <a:lnTo>
                    <a:pt x="341" y="232"/>
                  </a:lnTo>
                  <a:lnTo>
                    <a:pt x="336" y="290"/>
                  </a:lnTo>
                  <a:lnTo>
                    <a:pt x="329" y="353"/>
                  </a:lnTo>
                  <a:lnTo>
                    <a:pt x="324" y="417"/>
                  </a:lnTo>
                  <a:lnTo>
                    <a:pt x="317" y="483"/>
                  </a:lnTo>
                  <a:lnTo>
                    <a:pt x="310" y="551"/>
                  </a:lnTo>
                  <a:lnTo>
                    <a:pt x="303" y="618"/>
                  </a:lnTo>
                  <a:lnTo>
                    <a:pt x="297" y="684"/>
                  </a:lnTo>
                  <a:lnTo>
                    <a:pt x="291" y="747"/>
                  </a:lnTo>
                  <a:lnTo>
                    <a:pt x="242" y="741"/>
                  </a:lnTo>
                  <a:lnTo>
                    <a:pt x="244" y="716"/>
                  </a:lnTo>
                  <a:lnTo>
                    <a:pt x="246" y="688"/>
                  </a:lnTo>
                  <a:lnTo>
                    <a:pt x="250" y="657"/>
                  </a:lnTo>
                  <a:lnTo>
                    <a:pt x="252" y="623"/>
                  </a:lnTo>
                  <a:lnTo>
                    <a:pt x="254" y="587"/>
                  </a:lnTo>
                  <a:lnTo>
                    <a:pt x="255" y="551"/>
                  </a:lnTo>
                  <a:lnTo>
                    <a:pt x="258" y="514"/>
                  </a:lnTo>
                  <a:lnTo>
                    <a:pt x="258" y="476"/>
                  </a:lnTo>
                  <a:lnTo>
                    <a:pt x="258" y="439"/>
                  </a:lnTo>
                  <a:lnTo>
                    <a:pt x="256" y="402"/>
                  </a:lnTo>
                  <a:lnTo>
                    <a:pt x="254" y="366"/>
                  </a:lnTo>
                  <a:lnTo>
                    <a:pt x="251" y="334"/>
                  </a:lnTo>
                  <a:lnTo>
                    <a:pt x="245" y="302"/>
                  </a:lnTo>
                  <a:lnTo>
                    <a:pt x="240" y="274"/>
                  </a:lnTo>
                  <a:lnTo>
                    <a:pt x="232" y="251"/>
                  </a:lnTo>
                  <a:lnTo>
                    <a:pt x="222" y="231"/>
                  </a:lnTo>
                  <a:lnTo>
                    <a:pt x="211" y="215"/>
                  </a:lnTo>
                  <a:lnTo>
                    <a:pt x="197" y="205"/>
                  </a:lnTo>
                  <a:lnTo>
                    <a:pt x="183" y="200"/>
                  </a:lnTo>
                  <a:lnTo>
                    <a:pt x="167" y="205"/>
                  </a:lnTo>
                  <a:lnTo>
                    <a:pt x="154" y="215"/>
                  </a:lnTo>
                  <a:lnTo>
                    <a:pt x="142" y="231"/>
                  </a:lnTo>
                  <a:lnTo>
                    <a:pt x="133" y="251"/>
                  </a:lnTo>
                  <a:lnTo>
                    <a:pt x="126" y="274"/>
                  </a:lnTo>
                  <a:lnTo>
                    <a:pt x="119" y="302"/>
                  </a:lnTo>
                  <a:lnTo>
                    <a:pt x="114" y="334"/>
                  </a:lnTo>
                  <a:lnTo>
                    <a:pt x="111" y="366"/>
                  </a:lnTo>
                  <a:lnTo>
                    <a:pt x="109" y="402"/>
                  </a:lnTo>
                  <a:lnTo>
                    <a:pt x="108" y="439"/>
                  </a:lnTo>
                  <a:lnTo>
                    <a:pt x="107" y="476"/>
                  </a:lnTo>
                  <a:lnTo>
                    <a:pt x="108" y="514"/>
                  </a:lnTo>
                  <a:lnTo>
                    <a:pt x="109" y="551"/>
                  </a:lnTo>
                  <a:lnTo>
                    <a:pt x="111" y="587"/>
                  </a:lnTo>
                  <a:lnTo>
                    <a:pt x="113" y="623"/>
                  </a:lnTo>
                  <a:lnTo>
                    <a:pt x="115" y="657"/>
                  </a:lnTo>
                  <a:lnTo>
                    <a:pt x="118" y="688"/>
                  </a:lnTo>
                  <a:lnTo>
                    <a:pt x="120" y="716"/>
                  </a:lnTo>
                  <a:lnTo>
                    <a:pt x="123" y="741"/>
                  </a:lnTo>
                  <a:lnTo>
                    <a:pt x="74" y="747"/>
                  </a:lnTo>
                  <a:lnTo>
                    <a:pt x="67" y="684"/>
                  </a:lnTo>
                  <a:lnTo>
                    <a:pt x="62" y="618"/>
                  </a:lnTo>
                  <a:lnTo>
                    <a:pt x="55" y="552"/>
                  </a:lnTo>
                  <a:lnTo>
                    <a:pt x="48" y="485"/>
                  </a:lnTo>
                  <a:lnTo>
                    <a:pt x="42" y="417"/>
                  </a:lnTo>
                  <a:lnTo>
                    <a:pt x="35" y="353"/>
                  </a:lnTo>
                  <a:lnTo>
                    <a:pt x="29" y="291"/>
                  </a:lnTo>
                  <a:lnTo>
                    <a:pt x="23" y="232"/>
                  </a:lnTo>
                  <a:lnTo>
                    <a:pt x="17" y="178"/>
                  </a:lnTo>
                  <a:lnTo>
                    <a:pt x="13" y="129"/>
                  </a:lnTo>
                  <a:lnTo>
                    <a:pt x="8" y="87"/>
                  </a:lnTo>
                  <a:lnTo>
                    <a:pt x="6" y="57"/>
                  </a:lnTo>
                  <a:lnTo>
                    <a:pt x="4" y="34"/>
                  </a:lnTo>
                  <a:lnTo>
                    <a:pt x="1" y="16"/>
                  </a:lnTo>
                  <a:lnTo>
                    <a:pt x="0" y="5"/>
                  </a:lnTo>
                  <a:lnTo>
                    <a:pt x="0" y="1"/>
                  </a:lnTo>
                  <a:lnTo>
                    <a:pt x="174" y="0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15052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6" name="Freeform 16">
              <a:extLst>
                <a:ext uri="{FF2B5EF4-FFF2-40B4-BE49-F238E27FC236}">
                  <a16:creationId xmlns="" xmlns:a16="http://schemas.microsoft.com/office/drawing/2014/main" id="{75978773-7722-0E45-9DEA-0EAE2E607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201" y="4371975"/>
              <a:ext cx="288925" cy="74613"/>
            </a:xfrm>
            <a:custGeom>
              <a:avLst/>
              <a:gdLst>
                <a:gd name="T0" fmla="*/ 178 w 365"/>
                <a:gd name="T1" fmla="*/ 0 h 93"/>
                <a:gd name="T2" fmla="*/ 181 w 365"/>
                <a:gd name="T3" fmla="*/ 0 h 93"/>
                <a:gd name="T4" fmla="*/ 365 w 365"/>
                <a:gd name="T5" fmla="*/ 1 h 93"/>
                <a:gd name="T6" fmla="*/ 365 w 365"/>
                <a:gd name="T7" fmla="*/ 4 h 93"/>
                <a:gd name="T8" fmla="*/ 364 w 365"/>
                <a:gd name="T9" fmla="*/ 11 h 93"/>
                <a:gd name="T10" fmla="*/ 363 w 365"/>
                <a:gd name="T11" fmla="*/ 26 h 93"/>
                <a:gd name="T12" fmla="*/ 360 w 365"/>
                <a:gd name="T13" fmla="*/ 46 h 93"/>
                <a:gd name="T14" fmla="*/ 357 w 365"/>
                <a:gd name="T15" fmla="*/ 74 h 93"/>
                <a:gd name="T16" fmla="*/ 222 w 365"/>
                <a:gd name="T17" fmla="*/ 93 h 93"/>
                <a:gd name="T18" fmla="*/ 155 w 365"/>
                <a:gd name="T19" fmla="*/ 93 h 93"/>
                <a:gd name="T20" fmla="*/ 8 w 365"/>
                <a:gd name="T21" fmla="*/ 78 h 93"/>
                <a:gd name="T22" fmla="*/ 5 w 365"/>
                <a:gd name="T23" fmla="*/ 49 h 93"/>
                <a:gd name="T24" fmla="*/ 2 w 365"/>
                <a:gd name="T25" fmla="*/ 28 h 93"/>
                <a:gd name="T26" fmla="*/ 1 w 365"/>
                <a:gd name="T27" fmla="*/ 14 h 93"/>
                <a:gd name="T28" fmla="*/ 0 w 365"/>
                <a:gd name="T29" fmla="*/ 5 h 93"/>
                <a:gd name="T30" fmla="*/ 0 w 365"/>
                <a:gd name="T31" fmla="*/ 1 h 93"/>
                <a:gd name="T32" fmla="*/ 174 w 365"/>
                <a:gd name="T33" fmla="*/ 0 h 93"/>
                <a:gd name="T34" fmla="*/ 178 w 365"/>
                <a:gd name="T3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5" h="93">
                  <a:moveTo>
                    <a:pt x="178" y="0"/>
                  </a:moveTo>
                  <a:lnTo>
                    <a:pt x="181" y="0"/>
                  </a:lnTo>
                  <a:lnTo>
                    <a:pt x="365" y="1"/>
                  </a:lnTo>
                  <a:lnTo>
                    <a:pt x="365" y="4"/>
                  </a:lnTo>
                  <a:lnTo>
                    <a:pt x="364" y="11"/>
                  </a:lnTo>
                  <a:lnTo>
                    <a:pt x="363" y="26"/>
                  </a:lnTo>
                  <a:lnTo>
                    <a:pt x="360" y="46"/>
                  </a:lnTo>
                  <a:lnTo>
                    <a:pt x="357" y="74"/>
                  </a:lnTo>
                  <a:lnTo>
                    <a:pt x="222" y="93"/>
                  </a:lnTo>
                  <a:lnTo>
                    <a:pt x="155" y="93"/>
                  </a:lnTo>
                  <a:lnTo>
                    <a:pt x="8" y="78"/>
                  </a:lnTo>
                  <a:lnTo>
                    <a:pt x="5" y="49"/>
                  </a:lnTo>
                  <a:lnTo>
                    <a:pt x="2" y="28"/>
                  </a:lnTo>
                  <a:lnTo>
                    <a:pt x="1" y="14"/>
                  </a:lnTo>
                  <a:lnTo>
                    <a:pt x="0" y="5"/>
                  </a:lnTo>
                  <a:lnTo>
                    <a:pt x="0" y="1"/>
                  </a:lnTo>
                  <a:lnTo>
                    <a:pt x="174" y="0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03000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7" name="Rectangle 17">
              <a:extLst>
                <a:ext uri="{FF2B5EF4-FFF2-40B4-BE49-F238E27FC236}">
                  <a16:creationId xmlns="" xmlns:a16="http://schemas.microsoft.com/office/drawing/2014/main" id="{8C217ACD-D9FC-9640-B8F7-29F752CAD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4201" y="4064000"/>
              <a:ext cx="1588" cy="1588"/>
            </a:xfrm>
            <a:prstGeom prst="rect">
              <a:avLst/>
            </a:prstGeom>
            <a:solidFill>
              <a:srgbClr val="F69D5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8" name="Freeform 18">
              <a:extLst>
                <a:ext uri="{FF2B5EF4-FFF2-40B4-BE49-F238E27FC236}">
                  <a16:creationId xmlns="" xmlns:a16="http://schemas.microsoft.com/office/drawing/2014/main" id="{6CD95EB4-96A3-594A-AACE-D81455AA1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0851" y="3522663"/>
              <a:ext cx="76200" cy="122238"/>
            </a:xfrm>
            <a:custGeom>
              <a:avLst/>
              <a:gdLst>
                <a:gd name="T0" fmla="*/ 32 w 96"/>
                <a:gd name="T1" fmla="*/ 0 h 154"/>
                <a:gd name="T2" fmla="*/ 42 w 96"/>
                <a:gd name="T3" fmla="*/ 1 h 154"/>
                <a:gd name="T4" fmla="*/ 52 w 96"/>
                <a:gd name="T5" fmla="*/ 5 h 154"/>
                <a:gd name="T6" fmla="*/ 61 w 96"/>
                <a:gd name="T7" fmla="*/ 11 h 154"/>
                <a:gd name="T8" fmla="*/ 70 w 96"/>
                <a:gd name="T9" fmla="*/ 17 h 154"/>
                <a:gd name="T10" fmla="*/ 75 w 96"/>
                <a:gd name="T11" fmla="*/ 22 h 154"/>
                <a:gd name="T12" fmla="*/ 80 w 96"/>
                <a:gd name="T13" fmla="*/ 27 h 154"/>
                <a:gd name="T14" fmla="*/ 82 w 96"/>
                <a:gd name="T15" fmla="*/ 29 h 154"/>
                <a:gd name="T16" fmla="*/ 81 w 96"/>
                <a:gd name="T17" fmla="*/ 52 h 154"/>
                <a:gd name="T18" fmla="*/ 83 w 96"/>
                <a:gd name="T19" fmla="*/ 75 h 154"/>
                <a:gd name="T20" fmla="*/ 85 w 96"/>
                <a:gd name="T21" fmla="*/ 94 h 154"/>
                <a:gd name="T22" fmla="*/ 89 w 96"/>
                <a:gd name="T23" fmla="*/ 109 h 154"/>
                <a:gd name="T24" fmla="*/ 92 w 96"/>
                <a:gd name="T25" fmla="*/ 122 h 154"/>
                <a:gd name="T26" fmla="*/ 94 w 96"/>
                <a:gd name="T27" fmla="*/ 128 h 154"/>
                <a:gd name="T28" fmla="*/ 96 w 96"/>
                <a:gd name="T29" fmla="*/ 132 h 154"/>
                <a:gd name="T30" fmla="*/ 84 w 96"/>
                <a:gd name="T31" fmla="*/ 145 h 154"/>
                <a:gd name="T32" fmla="*/ 73 w 96"/>
                <a:gd name="T33" fmla="*/ 152 h 154"/>
                <a:gd name="T34" fmla="*/ 62 w 96"/>
                <a:gd name="T35" fmla="*/ 154 h 154"/>
                <a:gd name="T36" fmla="*/ 51 w 96"/>
                <a:gd name="T37" fmla="*/ 151 h 154"/>
                <a:gd name="T38" fmla="*/ 40 w 96"/>
                <a:gd name="T39" fmla="*/ 144 h 154"/>
                <a:gd name="T40" fmla="*/ 28 w 96"/>
                <a:gd name="T41" fmla="*/ 133 h 154"/>
                <a:gd name="T42" fmla="*/ 19 w 96"/>
                <a:gd name="T43" fmla="*/ 121 h 154"/>
                <a:gd name="T44" fmla="*/ 12 w 96"/>
                <a:gd name="T45" fmla="*/ 105 h 154"/>
                <a:gd name="T46" fmla="*/ 6 w 96"/>
                <a:gd name="T47" fmla="*/ 88 h 154"/>
                <a:gd name="T48" fmla="*/ 2 w 96"/>
                <a:gd name="T49" fmla="*/ 71 h 154"/>
                <a:gd name="T50" fmla="*/ 0 w 96"/>
                <a:gd name="T51" fmla="*/ 55 h 154"/>
                <a:gd name="T52" fmla="*/ 0 w 96"/>
                <a:gd name="T53" fmla="*/ 38 h 154"/>
                <a:gd name="T54" fmla="*/ 5 w 96"/>
                <a:gd name="T55" fmla="*/ 23 h 154"/>
                <a:gd name="T56" fmla="*/ 13 w 96"/>
                <a:gd name="T57" fmla="*/ 10 h 154"/>
                <a:gd name="T58" fmla="*/ 22 w 96"/>
                <a:gd name="T59" fmla="*/ 2 h 154"/>
                <a:gd name="T60" fmla="*/ 32 w 96"/>
                <a:gd name="T61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54">
                  <a:moveTo>
                    <a:pt x="32" y="0"/>
                  </a:moveTo>
                  <a:lnTo>
                    <a:pt x="42" y="1"/>
                  </a:lnTo>
                  <a:lnTo>
                    <a:pt x="52" y="5"/>
                  </a:lnTo>
                  <a:lnTo>
                    <a:pt x="61" y="11"/>
                  </a:lnTo>
                  <a:lnTo>
                    <a:pt x="70" y="17"/>
                  </a:lnTo>
                  <a:lnTo>
                    <a:pt x="75" y="22"/>
                  </a:lnTo>
                  <a:lnTo>
                    <a:pt x="80" y="27"/>
                  </a:lnTo>
                  <a:lnTo>
                    <a:pt x="82" y="29"/>
                  </a:lnTo>
                  <a:lnTo>
                    <a:pt x="81" y="52"/>
                  </a:lnTo>
                  <a:lnTo>
                    <a:pt x="83" y="75"/>
                  </a:lnTo>
                  <a:lnTo>
                    <a:pt x="85" y="94"/>
                  </a:lnTo>
                  <a:lnTo>
                    <a:pt x="89" y="109"/>
                  </a:lnTo>
                  <a:lnTo>
                    <a:pt x="92" y="122"/>
                  </a:lnTo>
                  <a:lnTo>
                    <a:pt x="94" y="128"/>
                  </a:lnTo>
                  <a:lnTo>
                    <a:pt x="96" y="132"/>
                  </a:lnTo>
                  <a:lnTo>
                    <a:pt x="84" y="145"/>
                  </a:lnTo>
                  <a:lnTo>
                    <a:pt x="73" y="152"/>
                  </a:lnTo>
                  <a:lnTo>
                    <a:pt x="62" y="154"/>
                  </a:lnTo>
                  <a:lnTo>
                    <a:pt x="51" y="151"/>
                  </a:lnTo>
                  <a:lnTo>
                    <a:pt x="40" y="144"/>
                  </a:lnTo>
                  <a:lnTo>
                    <a:pt x="28" y="133"/>
                  </a:lnTo>
                  <a:lnTo>
                    <a:pt x="19" y="121"/>
                  </a:lnTo>
                  <a:lnTo>
                    <a:pt x="12" y="105"/>
                  </a:lnTo>
                  <a:lnTo>
                    <a:pt x="6" y="88"/>
                  </a:lnTo>
                  <a:lnTo>
                    <a:pt x="2" y="71"/>
                  </a:lnTo>
                  <a:lnTo>
                    <a:pt x="0" y="55"/>
                  </a:lnTo>
                  <a:lnTo>
                    <a:pt x="0" y="38"/>
                  </a:lnTo>
                  <a:lnTo>
                    <a:pt x="5" y="23"/>
                  </a:lnTo>
                  <a:lnTo>
                    <a:pt x="13" y="10"/>
                  </a:lnTo>
                  <a:lnTo>
                    <a:pt x="22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A16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9" name="Freeform 19">
              <a:extLst>
                <a:ext uri="{FF2B5EF4-FFF2-40B4-BE49-F238E27FC236}">
                  <a16:creationId xmlns="" xmlns:a16="http://schemas.microsoft.com/office/drawing/2014/main" id="{DC7C5AAA-0591-6B49-BC50-87A3D3B64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488" y="3556000"/>
              <a:ext cx="31750" cy="57150"/>
            </a:xfrm>
            <a:custGeom>
              <a:avLst/>
              <a:gdLst>
                <a:gd name="T0" fmla="*/ 8 w 40"/>
                <a:gd name="T1" fmla="*/ 0 h 72"/>
                <a:gd name="T2" fmla="*/ 11 w 40"/>
                <a:gd name="T3" fmla="*/ 0 h 72"/>
                <a:gd name="T4" fmla="*/ 13 w 40"/>
                <a:gd name="T5" fmla="*/ 1 h 72"/>
                <a:gd name="T6" fmla="*/ 17 w 40"/>
                <a:gd name="T7" fmla="*/ 4 h 72"/>
                <a:gd name="T8" fmla="*/ 20 w 40"/>
                <a:gd name="T9" fmla="*/ 6 h 72"/>
                <a:gd name="T10" fmla="*/ 21 w 40"/>
                <a:gd name="T11" fmla="*/ 9 h 72"/>
                <a:gd name="T12" fmla="*/ 24 w 40"/>
                <a:gd name="T13" fmla="*/ 11 h 72"/>
                <a:gd name="T14" fmla="*/ 22 w 40"/>
                <a:gd name="T15" fmla="*/ 14 h 72"/>
                <a:gd name="T16" fmla="*/ 21 w 40"/>
                <a:gd name="T17" fmla="*/ 18 h 72"/>
                <a:gd name="T18" fmla="*/ 20 w 40"/>
                <a:gd name="T19" fmla="*/ 25 h 72"/>
                <a:gd name="T20" fmla="*/ 21 w 40"/>
                <a:gd name="T21" fmla="*/ 33 h 72"/>
                <a:gd name="T22" fmla="*/ 28 w 40"/>
                <a:gd name="T23" fmla="*/ 41 h 72"/>
                <a:gd name="T24" fmla="*/ 34 w 40"/>
                <a:gd name="T25" fmla="*/ 46 h 72"/>
                <a:gd name="T26" fmla="*/ 37 w 40"/>
                <a:gd name="T27" fmla="*/ 55 h 72"/>
                <a:gd name="T28" fmla="*/ 39 w 40"/>
                <a:gd name="T29" fmla="*/ 63 h 72"/>
                <a:gd name="T30" fmla="*/ 40 w 40"/>
                <a:gd name="T31" fmla="*/ 70 h 72"/>
                <a:gd name="T32" fmla="*/ 40 w 40"/>
                <a:gd name="T33" fmla="*/ 72 h 72"/>
                <a:gd name="T34" fmla="*/ 32 w 40"/>
                <a:gd name="T35" fmla="*/ 62 h 72"/>
                <a:gd name="T36" fmla="*/ 26 w 40"/>
                <a:gd name="T37" fmla="*/ 57 h 72"/>
                <a:gd name="T38" fmla="*/ 20 w 40"/>
                <a:gd name="T39" fmla="*/ 55 h 72"/>
                <a:gd name="T40" fmla="*/ 16 w 40"/>
                <a:gd name="T41" fmla="*/ 56 h 72"/>
                <a:gd name="T42" fmla="*/ 11 w 40"/>
                <a:gd name="T43" fmla="*/ 56 h 72"/>
                <a:gd name="T44" fmla="*/ 7 w 40"/>
                <a:gd name="T45" fmla="*/ 55 h 72"/>
                <a:gd name="T46" fmla="*/ 3 w 40"/>
                <a:gd name="T47" fmla="*/ 49 h 72"/>
                <a:gd name="T48" fmla="*/ 1 w 40"/>
                <a:gd name="T49" fmla="*/ 37 h 72"/>
                <a:gd name="T50" fmla="*/ 0 w 40"/>
                <a:gd name="T51" fmla="*/ 25 h 72"/>
                <a:gd name="T52" fmla="*/ 1 w 40"/>
                <a:gd name="T53" fmla="*/ 13 h 72"/>
                <a:gd name="T54" fmla="*/ 5 w 40"/>
                <a:gd name="T55" fmla="*/ 4 h 72"/>
                <a:gd name="T56" fmla="*/ 8 w 40"/>
                <a:gd name="T5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" h="72">
                  <a:moveTo>
                    <a:pt x="8" y="0"/>
                  </a:moveTo>
                  <a:lnTo>
                    <a:pt x="11" y="0"/>
                  </a:lnTo>
                  <a:lnTo>
                    <a:pt x="13" y="1"/>
                  </a:lnTo>
                  <a:lnTo>
                    <a:pt x="17" y="4"/>
                  </a:lnTo>
                  <a:lnTo>
                    <a:pt x="20" y="6"/>
                  </a:lnTo>
                  <a:lnTo>
                    <a:pt x="21" y="9"/>
                  </a:lnTo>
                  <a:lnTo>
                    <a:pt x="24" y="11"/>
                  </a:lnTo>
                  <a:lnTo>
                    <a:pt x="22" y="14"/>
                  </a:lnTo>
                  <a:lnTo>
                    <a:pt x="21" y="18"/>
                  </a:lnTo>
                  <a:lnTo>
                    <a:pt x="20" y="25"/>
                  </a:lnTo>
                  <a:lnTo>
                    <a:pt x="21" y="33"/>
                  </a:lnTo>
                  <a:lnTo>
                    <a:pt x="28" y="41"/>
                  </a:lnTo>
                  <a:lnTo>
                    <a:pt x="34" y="46"/>
                  </a:lnTo>
                  <a:lnTo>
                    <a:pt x="37" y="55"/>
                  </a:lnTo>
                  <a:lnTo>
                    <a:pt x="39" y="63"/>
                  </a:lnTo>
                  <a:lnTo>
                    <a:pt x="40" y="70"/>
                  </a:lnTo>
                  <a:lnTo>
                    <a:pt x="40" y="72"/>
                  </a:lnTo>
                  <a:lnTo>
                    <a:pt x="32" y="62"/>
                  </a:lnTo>
                  <a:lnTo>
                    <a:pt x="26" y="57"/>
                  </a:lnTo>
                  <a:lnTo>
                    <a:pt x="20" y="55"/>
                  </a:lnTo>
                  <a:lnTo>
                    <a:pt x="16" y="56"/>
                  </a:lnTo>
                  <a:lnTo>
                    <a:pt x="11" y="56"/>
                  </a:lnTo>
                  <a:lnTo>
                    <a:pt x="7" y="55"/>
                  </a:lnTo>
                  <a:lnTo>
                    <a:pt x="3" y="49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1" y="13"/>
                  </a:lnTo>
                  <a:lnTo>
                    <a:pt x="5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D78C4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0" name="Freeform 20">
              <a:extLst>
                <a:ext uri="{FF2B5EF4-FFF2-40B4-BE49-F238E27FC236}">
                  <a16:creationId xmlns="" xmlns:a16="http://schemas.microsoft.com/office/drawing/2014/main" id="{A0E7DBBC-6E42-4A40-8066-C21971F34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5038" y="3522663"/>
              <a:ext cx="74613" cy="122238"/>
            </a:xfrm>
            <a:custGeom>
              <a:avLst/>
              <a:gdLst>
                <a:gd name="T0" fmla="*/ 64 w 95"/>
                <a:gd name="T1" fmla="*/ 0 h 154"/>
                <a:gd name="T2" fmla="*/ 74 w 95"/>
                <a:gd name="T3" fmla="*/ 2 h 154"/>
                <a:gd name="T4" fmla="*/ 83 w 95"/>
                <a:gd name="T5" fmla="*/ 10 h 154"/>
                <a:gd name="T6" fmla="*/ 90 w 95"/>
                <a:gd name="T7" fmla="*/ 23 h 154"/>
                <a:gd name="T8" fmla="*/ 94 w 95"/>
                <a:gd name="T9" fmla="*/ 38 h 154"/>
                <a:gd name="T10" fmla="*/ 95 w 95"/>
                <a:gd name="T11" fmla="*/ 55 h 154"/>
                <a:gd name="T12" fmla="*/ 94 w 95"/>
                <a:gd name="T13" fmla="*/ 71 h 154"/>
                <a:gd name="T14" fmla="*/ 90 w 95"/>
                <a:gd name="T15" fmla="*/ 88 h 154"/>
                <a:gd name="T16" fmla="*/ 83 w 95"/>
                <a:gd name="T17" fmla="*/ 105 h 154"/>
                <a:gd name="T18" fmla="*/ 75 w 95"/>
                <a:gd name="T19" fmla="*/ 121 h 154"/>
                <a:gd name="T20" fmla="*/ 66 w 95"/>
                <a:gd name="T21" fmla="*/ 133 h 154"/>
                <a:gd name="T22" fmla="*/ 56 w 95"/>
                <a:gd name="T23" fmla="*/ 144 h 154"/>
                <a:gd name="T24" fmla="*/ 45 w 95"/>
                <a:gd name="T25" fmla="*/ 151 h 154"/>
                <a:gd name="T26" fmla="*/ 34 w 95"/>
                <a:gd name="T27" fmla="*/ 154 h 154"/>
                <a:gd name="T28" fmla="*/ 21 w 95"/>
                <a:gd name="T29" fmla="*/ 152 h 154"/>
                <a:gd name="T30" fmla="*/ 10 w 95"/>
                <a:gd name="T31" fmla="*/ 145 h 154"/>
                <a:gd name="T32" fmla="*/ 0 w 95"/>
                <a:gd name="T33" fmla="*/ 132 h 154"/>
                <a:gd name="T34" fmla="*/ 1 w 95"/>
                <a:gd name="T35" fmla="*/ 128 h 154"/>
                <a:gd name="T36" fmla="*/ 3 w 95"/>
                <a:gd name="T37" fmla="*/ 122 h 154"/>
                <a:gd name="T38" fmla="*/ 6 w 95"/>
                <a:gd name="T39" fmla="*/ 109 h 154"/>
                <a:gd name="T40" fmla="*/ 9 w 95"/>
                <a:gd name="T41" fmla="*/ 94 h 154"/>
                <a:gd name="T42" fmla="*/ 12 w 95"/>
                <a:gd name="T43" fmla="*/ 75 h 154"/>
                <a:gd name="T44" fmla="*/ 13 w 95"/>
                <a:gd name="T45" fmla="*/ 52 h 154"/>
                <a:gd name="T46" fmla="*/ 13 w 95"/>
                <a:gd name="T47" fmla="*/ 29 h 154"/>
                <a:gd name="T48" fmla="*/ 15 w 95"/>
                <a:gd name="T49" fmla="*/ 27 h 154"/>
                <a:gd name="T50" fmla="*/ 19 w 95"/>
                <a:gd name="T51" fmla="*/ 22 h 154"/>
                <a:gd name="T52" fmla="*/ 26 w 95"/>
                <a:gd name="T53" fmla="*/ 17 h 154"/>
                <a:gd name="T54" fmla="*/ 34 w 95"/>
                <a:gd name="T55" fmla="*/ 11 h 154"/>
                <a:gd name="T56" fmla="*/ 44 w 95"/>
                <a:gd name="T57" fmla="*/ 5 h 154"/>
                <a:gd name="T58" fmla="*/ 54 w 95"/>
                <a:gd name="T59" fmla="*/ 1 h 154"/>
                <a:gd name="T60" fmla="*/ 64 w 95"/>
                <a:gd name="T61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54">
                  <a:moveTo>
                    <a:pt x="64" y="0"/>
                  </a:moveTo>
                  <a:lnTo>
                    <a:pt x="74" y="2"/>
                  </a:lnTo>
                  <a:lnTo>
                    <a:pt x="83" y="10"/>
                  </a:lnTo>
                  <a:lnTo>
                    <a:pt x="90" y="23"/>
                  </a:lnTo>
                  <a:lnTo>
                    <a:pt x="94" y="38"/>
                  </a:lnTo>
                  <a:lnTo>
                    <a:pt x="95" y="55"/>
                  </a:lnTo>
                  <a:lnTo>
                    <a:pt x="94" y="71"/>
                  </a:lnTo>
                  <a:lnTo>
                    <a:pt x="90" y="88"/>
                  </a:lnTo>
                  <a:lnTo>
                    <a:pt x="83" y="105"/>
                  </a:lnTo>
                  <a:lnTo>
                    <a:pt x="75" y="121"/>
                  </a:lnTo>
                  <a:lnTo>
                    <a:pt x="66" y="133"/>
                  </a:lnTo>
                  <a:lnTo>
                    <a:pt x="56" y="144"/>
                  </a:lnTo>
                  <a:lnTo>
                    <a:pt x="45" y="151"/>
                  </a:lnTo>
                  <a:lnTo>
                    <a:pt x="34" y="154"/>
                  </a:lnTo>
                  <a:lnTo>
                    <a:pt x="21" y="152"/>
                  </a:lnTo>
                  <a:lnTo>
                    <a:pt x="10" y="145"/>
                  </a:lnTo>
                  <a:lnTo>
                    <a:pt x="0" y="132"/>
                  </a:lnTo>
                  <a:lnTo>
                    <a:pt x="1" y="128"/>
                  </a:lnTo>
                  <a:lnTo>
                    <a:pt x="3" y="122"/>
                  </a:lnTo>
                  <a:lnTo>
                    <a:pt x="6" y="109"/>
                  </a:lnTo>
                  <a:lnTo>
                    <a:pt x="9" y="94"/>
                  </a:lnTo>
                  <a:lnTo>
                    <a:pt x="12" y="75"/>
                  </a:lnTo>
                  <a:lnTo>
                    <a:pt x="13" y="52"/>
                  </a:lnTo>
                  <a:lnTo>
                    <a:pt x="13" y="29"/>
                  </a:lnTo>
                  <a:lnTo>
                    <a:pt x="15" y="27"/>
                  </a:lnTo>
                  <a:lnTo>
                    <a:pt x="19" y="22"/>
                  </a:lnTo>
                  <a:lnTo>
                    <a:pt x="26" y="17"/>
                  </a:lnTo>
                  <a:lnTo>
                    <a:pt x="34" y="11"/>
                  </a:lnTo>
                  <a:lnTo>
                    <a:pt x="44" y="5"/>
                  </a:lnTo>
                  <a:lnTo>
                    <a:pt x="54" y="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CA16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1" name="Freeform 21">
              <a:extLst>
                <a:ext uri="{FF2B5EF4-FFF2-40B4-BE49-F238E27FC236}">
                  <a16:creationId xmlns="" xmlns:a16="http://schemas.microsoft.com/office/drawing/2014/main" id="{F77C590F-05B8-6444-8EA3-0957D5BC9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3556000"/>
              <a:ext cx="33338" cy="57150"/>
            </a:xfrm>
            <a:custGeom>
              <a:avLst/>
              <a:gdLst>
                <a:gd name="T0" fmla="*/ 33 w 42"/>
                <a:gd name="T1" fmla="*/ 0 h 72"/>
                <a:gd name="T2" fmla="*/ 37 w 42"/>
                <a:gd name="T3" fmla="*/ 4 h 72"/>
                <a:gd name="T4" fmla="*/ 39 w 42"/>
                <a:gd name="T5" fmla="*/ 13 h 72"/>
                <a:gd name="T6" fmla="*/ 42 w 42"/>
                <a:gd name="T7" fmla="*/ 25 h 72"/>
                <a:gd name="T8" fmla="*/ 40 w 42"/>
                <a:gd name="T9" fmla="*/ 37 h 72"/>
                <a:gd name="T10" fmla="*/ 37 w 42"/>
                <a:gd name="T11" fmla="*/ 49 h 72"/>
                <a:gd name="T12" fmla="*/ 34 w 42"/>
                <a:gd name="T13" fmla="*/ 55 h 72"/>
                <a:gd name="T14" fmla="*/ 29 w 42"/>
                <a:gd name="T15" fmla="*/ 56 h 72"/>
                <a:gd name="T16" fmla="*/ 26 w 42"/>
                <a:gd name="T17" fmla="*/ 56 h 72"/>
                <a:gd name="T18" fmla="*/ 21 w 42"/>
                <a:gd name="T19" fmla="*/ 55 h 72"/>
                <a:gd name="T20" fmla="*/ 16 w 42"/>
                <a:gd name="T21" fmla="*/ 57 h 72"/>
                <a:gd name="T22" fmla="*/ 9 w 42"/>
                <a:gd name="T23" fmla="*/ 62 h 72"/>
                <a:gd name="T24" fmla="*/ 0 w 42"/>
                <a:gd name="T25" fmla="*/ 72 h 72"/>
                <a:gd name="T26" fmla="*/ 1 w 42"/>
                <a:gd name="T27" fmla="*/ 70 h 72"/>
                <a:gd name="T28" fmla="*/ 1 w 42"/>
                <a:gd name="T29" fmla="*/ 63 h 72"/>
                <a:gd name="T30" fmla="*/ 3 w 42"/>
                <a:gd name="T31" fmla="*/ 55 h 72"/>
                <a:gd name="T32" fmla="*/ 8 w 42"/>
                <a:gd name="T33" fmla="*/ 46 h 72"/>
                <a:gd name="T34" fmla="*/ 14 w 42"/>
                <a:gd name="T35" fmla="*/ 41 h 72"/>
                <a:gd name="T36" fmla="*/ 20 w 42"/>
                <a:gd name="T37" fmla="*/ 33 h 72"/>
                <a:gd name="T38" fmla="*/ 21 w 42"/>
                <a:gd name="T39" fmla="*/ 25 h 72"/>
                <a:gd name="T40" fmla="*/ 20 w 42"/>
                <a:gd name="T41" fmla="*/ 18 h 72"/>
                <a:gd name="T42" fmla="*/ 18 w 42"/>
                <a:gd name="T43" fmla="*/ 14 h 72"/>
                <a:gd name="T44" fmla="*/ 18 w 42"/>
                <a:gd name="T45" fmla="*/ 11 h 72"/>
                <a:gd name="T46" fmla="*/ 19 w 42"/>
                <a:gd name="T47" fmla="*/ 9 h 72"/>
                <a:gd name="T48" fmla="*/ 21 w 42"/>
                <a:gd name="T49" fmla="*/ 6 h 72"/>
                <a:gd name="T50" fmla="*/ 24 w 42"/>
                <a:gd name="T51" fmla="*/ 4 h 72"/>
                <a:gd name="T52" fmla="*/ 27 w 42"/>
                <a:gd name="T53" fmla="*/ 1 h 72"/>
                <a:gd name="T54" fmla="*/ 30 w 42"/>
                <a:gd name="T55" fmla="*/ 0 h 72"/>
                <a:gd name="T56" fmla="*/ 33 w 42"/>
                <a:gd name="T5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72">
                  <a:moveTo>
                    <a:pt x="33" y="0"/>
                  </a:moveTo>
                  <a:lnTo>
                    <a:pt x="37" y="4"/>
                  </a:lnTo>
                  <a:lnTo>
                    <a:pt x="39" y="13"/>
                  </a:lnTo>
                  <a:lnTo>
                    <a:pt x="42" y="25"/>
                  </a:lnTo>
                  <a:lnTo>
                    <a:pt x="40" y="37"/>
                  </a:lnTo>
                  <a:lnTo>
                    <a:pt x="37" y="49"/>
                  </a:lnTo>
                  <a:lnTo>
                    <a:pt x="34" y="55"/>
                  </a:lnTo>
                  <a:lnTo>
                    <a:pt x="29" y="56"/>
                  </a:lnTo>
                  <a:lnTo>
                    <a:pt x="26" y="56"/>
                  </a:lnTo>
                  <a:lnTo>
                    <a:pt x="21" y="55"/>
                  </a:lnTo>
                  <a:lnTo>
                    <a:pt x="16" y="57"/>
                  </a:lnTo>
                  <a:lnTo>
                    <a:pt x="9" y="62"/>
                  </a:lnTo>
                  <a:lnTo>
                    <a:pt x="0" y="72"/>
                  </a:lnTo>
                  <a:lnTo>
                    <a:pt x="1" y="70"/>
                  </a:lnTo>
                  <a:lnTo>
                    <a:pt x="1" y="63"/>
                  </a:lnTo>
                  <a:lnTo>
                    <a:pt x="3" y="55"/>
                  </a:lnTo>
                  <a:lnTo>
                    <a:pt x="8" y="46"/>
                  </a:lnTo>
                  <a:lnTo>
                    <a:pt x="14" y="41"/>
                  </a:lnTo>
                  <a:lnTo>
                    <a:pt x="20" y="33"/>
                  </a:lnTo>
                  <a:lnTo>
                    <a:pt x="21" y="25"/>
                  </a:lnTo>
                  <a:lnTo>
                    <a:pt x="20" y="18"/>
                  </a:lnTo>
                  <a:lnTo>
                    <a:pt x="18" y="14"/>
                  </a:lnTo>
                  <a:lnTo>
                    <a:pt x="18" y="11"/>
                  </a:lnTo>
                  <a:lnTo>
                    <a:pt x="19" y="9"/>
                  </a:lnTo>
                  <a:lnTo>
                    <a:pt x="21" y="6"/>
                  </a:lnTo>
                  <a:lnTo>
                    <a:pt x="24" y="4"/>
                  </a:lnTo>
                  <a:lnTo>
                    <a:pt x="27" y="1"/>
                  </a:lnTo>
                  <a:lnTo>
                    <a:pt x="30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D78C4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2" name="Freeform 22">
              <a:extLst>
                <a:ext uri="{FF2B5EF4-FFF2-40B4-BE49-F238E27FC236}">
                  <a16:creationId xmlns="" xmlns:a16="http://schemas.microsoft.com/office/drawing/2014/main" id="{3DB89237-54D4-5740-B355-873806C96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38" y="3273425"/>
              <a:ext cx="452438" cy="552450"/>
            </a:xfrm>
            <a:custGeom>
              <a:avLst/>
              <a:gdLst>
                <a:gd name="T0" fmla="*/ 324 w 570"/>
                <a:gd name="T1" fmla="*/ 3 h 696"/>
                <a:gd name="T2" fmla="*/ 391 w 570"/>
                <a:gd name="T3" fmla="*/ 19 h 696"/>
                <a:gd name="T4" fmla="*/ 446 w 570"/>
                <a:gd name="T5" fmla="*/ 50 h 696"/>
                <a:gd name="T6" fmla="*/ 488 w 570"/>
                <a:gd name="T7" fmla="*/ 93 h 696"/>
                <a:gd name="T8" fmla="*/ 521 w 570"/>
                <a:gd name="T9" fmla="*/ 145 h 696"/>
                <a:gd name="T10" fmla="*/ 544 w 570"/>
                <a:gd name="T11" fmla="*/ 204 h 696"/>
                <a:gd name="T12" fmla="*/ 559 w 570"/>
                <a:gd name="T13" fmla="*/ 268 h 696"/>
                <a:gd name="T14" fmla="*/ 568 w 570"/>
                <a:gd name="T15" fmla="*/ 333 h 696"/>
                <a:gd name="T16" fmla="*/ 570 w 570"/>
                <a:gd name="T17" fmla="*/ 399 h 696"/>
                <a:gd name="T18" fmla="*/ 559 w 570"/>
                <a:gd name="T19" fmla="*/ 471 h 696"/>
                <a:gd name="T20" fmla="*/ 529 w 570"/>
                <a:gd name="T21" fmla="*/ 536 h 696"/>
                <a:gd name="T22" fmla="*/ 486 w 570"/>
                <a:gd name="T23" fmla="*/ 591 h 696"/>
                <a:gd name="T24" fmla="*/ 442 w 570"/>
                <a:gd name="T25" fmla="*/ 630 h 696"/>
                <a:gd name="T26" fmla="*/ 385 w 570"/>
                <a:gd name="T27" fmla="*/ 666 h 696"/>
                <a:gd name="T28" fmla="*/ 330 w 570"/>
                <a:gd name="T29" fmla="*/ 688 h 696"/>
                <a:gd name="T30" fmla="*/ 286 w 570"/>
                <a:gd name="T31" fmla="*/ 696 h 696"/>
                <a:gd name="T32" fmla="*/ 239 w 570"/>
                <a:gd name="T33" fmla="*/ 689 h 696"/>
                <a:gd name="T34" fmla="*/ 185 w 570"/>
                <a:gd name="T35" fmla="*/ 668 h 696"/>
                <a:gd name="T36" fmla="*/ 130 w 570"/>
                <a:gd name="T37" fmla="*/ 635 h 696"/>
                <a:gd name="T38" fmla="*/ 108 w 570"/>
                <a:gd name="T39" fmla="*/ 617 h 696"/>
                <a:gd name="T40" fmla="*/ 63 w 570"/>
                <a:gd name="T41" fmla="*/ 570 h 696"/>
                <a:gd name="T42" fmla="*/ 25 w 570"/>
                <a:gd name="T43" fmla="*/ 508 h 696"/>
                <a:gd name="T44" fmla="*/ 4 w 570"/>
                <a:gd name="T45" fmla="*/ 438 h 696"/>
                <a:gd name="T46" fmla="*/ 2 w 570"/>
                <a:gd name="T47" fmla="*/ 366 h 696"/>
                <a:gd name="T48" fmla="*/ 6 w 570"/>
                <a:gd name="T49" fmla="*/ 300 h 696"/>
                <a:gd name="T50" fmla="*/ 18 w 570"/>
                <a:gd name="T51" fmla="*/ 235 h 696"/>
                <a:gd name="T52" fmla="*/ 37 w 570"/>
                <a:gd name="T53" fmla="*/ 174 h 696"/>
                <a:gd name="T54" fmla="*/ 64 w 570"/>
                <a:gd name="T55" fmla="*/ 118 h 696"/>
                <a:gd name="T56" fmla="*/ 102 w 570"/>
                <a:gd name="T57" fmla="*/ 70 h 696"/>
                <a:gd name="T58" fmla="*/ 150 w 570"/>
                <a:gd name="T59" fmla="*/ 33 h 696"/>
                <a:gd name="T60" fmla="*/ 211 w 570"/>
                <a:gd name="T61" fmla="*/ 9 h 696"/>
                <a:gd name="T62" fmla="*/ 286 w 570"/>
                <a:gd name="T63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0" h="696">
                  <a:moveTo>
                    <a:pt x="286" y="0"/>
                  </a:moveTo>
                  <a:lnTo>
                    <a:pt x="324" y="3"/>
                  </a:lnTo>
                  <a:lnTo>
                    <a:pt x="360" y="9"/>
                  </a:lnTo>
                  <a:lnTo>
                    <a:pt x="391" y="19"/>
                  </a:lnTo>
                  <a:lnTo>
                    <a:pt x="420" y="33"/>
                  </a:lnTo>
                  <a:lnTo>
                    <a:pt x="446" y="50"/>
                  </a:lnTo>
                  <a:lnTo>
                    <a:pt x="468" y="70"/>
                  </a:lnTo>
                  <a:lnTo>
                    <a:pt x="488" y="93"/>
                  </a:lnTo>
                  <a:lnTo>
                    <a:pt x="506" y="118"/>
                  </a:lnTo>
                  <a:lnTo>
                    <a:pt x="521" y="145"/>
                  </a:lnTo>
                  <a:lnTo>
                    <a:pt x="533" y="174"/>
                  </a:lnTo>
                  <a:lnTo>
                    <a:pt x="544" y="204"/>
                  </a:lnTo>
                  <a:lnTo>
                    <a:pt x="552" y="235"/>
                  </a:lnTo>
                  <a:lnTo>
                    <a:pt x="559" y="268"/>
                  </a:lnTo>
                  <a:lnTo>
                    <a:pt x="564" y="300"/>
                  </a:lnTo>
                  <a:lnTo>
                    <a:pt x="568" y="333"/>
                  </a:lnTo>
                  <a:lnTo>
                    <a:pt x="569" y="366"/>
                  </a:lnTo>
                  <a:lnTo>
                    <a:pt x="570" y="399"/>
                  </a:lnTo>
                  <a:lnTo>
                    <a:pt x="567" y="437"/>
                  </a:lnTo>
                  <a:lnTo>
                    <a:pt x="559" y="471"/>
                  </a:lnTo>
                  <a:lnTo>
                    <a:pt x="545" y="505"/>
                  </a:lnTo>
                  <a:lnTo>
                    <a:pt x="529" y="536"/>
                  </a:lnTo>
                  <a:lnTo>
                    <a:pt x="509" y="565"/>
                  </a:lnTo>
                  <a:lnTo>
                    <a:pt x="486" y="591"/>
                  </a:lnTo>
                  <a:lnTo>
                    <a:pt x="465" y="612"/>
                  </a:lnTo>
                  <a:lnTo>
                    <a:pt x="442" y="630"/>
                  </a:lnTo>
                  <a:lnTo>
                    <a:pt x="414" y="650"/>
                  </a:lnTo>
                  <a:lnTo>
                    <a:pt x="385" y="666"/>
                  </a:lnTo>
                  <a:lnTo>
                    <a:pt x="357" y="679"/>
                  </a:lnTo>
                  <a:lnTo>
                    <a:pt x="330" y="688"/>
                  </a:lnTo>
                  <a:lnTo>
                    <a:pt x="307" y="695"/>
                  </a:lnTo>
                  <a:lnTo>
                    <a:pt x="286" y="696"/>
                  </a:lnTo>
                  <a:lnTo>
                    <a:pt x="263" y="695"/>
                  </a:lnTo>
                  <a:lnTo>
                    <a:pt x="239" y="689"/>
                  </a:lnTo>
                  <a:lnTo>
                    <a:pt x="212" y="681"/>
                  </a:lnTo>
                  <a:lnTo>
                    <a:pt x="185" y="668"/>
                  </a:lnTo>
                  <a:lnTo>
                    <a:pt x="157" y="653"/>
                  </a:lnTo>
                  <a:lnTo>
                    <a:pt x="130" y="635"/>
                  </a:lnTo>
                  <a:lnTo>
                    <a:pt x="130" y="635"/>
                  </a:lnTo>
                  <a:lnTo>
                    <a:pt x="108" y="617"/>
                  </a:lnTo>
                  <a:lnTo>
                    <a:pt x="87" y="597"/>
                  </a:lnTo>
                  <a:lnTo>
                    <a:pt x="63" y="570"/>
                  </a:lnTo>
                  <a:lnTo>
                    <a:pt x="43" y="541"/>
                  </a:lnTo>
                  <a:lnTo>
                    <a:pt x="25" y="508"/>
                  </a:lnTo>
                  <a:lnTo>
                    <a:pt x="12" y="475"/>
                  </a:lnTo>
                  <a:lnTo>
                    <a:pt x="4" y="438"/>
                  </a:lnTo>
                  <a:lnTo>
                    <a:pt x="0" y="399"/>
                  </a:lnTo>
                  <a:lnTo>
                    <a:pt x="2" y="366"/>
                  </a:lnTo>
                  <a:lnTo>
                    <a:pt x="3" y="333"/>
                  </a:lnTo>
                  <a:lnTo>
                    <a:pt x="6" y="300"/>
                  </a:lnTo>
                  <a:lnTo>
                    <a:pt x="12" y="268"/>
                  </a:lnTo>
                  <a:lnTo>
                    <a:pt x="18" y="235"/>
                  </a:lnTo>
                  <a:lnTo>
                    <a:pt x="26" y="204"/>
                  </a:lnTo>
                  <a:lnTo>
                    <a:pt x="37" y="174"/>
                  </a:lnTo>
                  <a:lnTo>
                    <a:pt x="50" y="145"/>
                  </a:lnTo>
                  <a:lnTo>
                    <a:pt x="64" y="118"/>
                  </a:lnTo>
                  <a:lnTo>
                    <a:pt x="82" y="93"/>
                  </a:lnTo>
                  <a:lnTo>
                    <a:pt x="102" y="70"/>
                  </a:lnTo>
                  <a:lnTo>
                    <a:pt x="125" y="50"/>
                  </a:lnTo>
                  <a:lnTo>
                    <a:pt x="150" y="33"/>
                  </a:lnTo>
                  <a:lnTo>
                    <a:pt x="179" y="19"/>
                  </a:lnTo>
                  <a:lnTo>
                    <a:pt x="211" y="9"/>
                  </a:lnTo>
                  <a:lnTo>
                    <a:pt x="247" y="3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FA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3" name="Freeform 23">
              <a:extLst>
                <a:ext uri="{FF2B5EF4-FFF2-40B4-BE49-F238E27FC236}">
                  <a16:creationId xmlns="" xmlns:a16="http://schemas.microsoft.com/office/drawing/2014/main" id="{81DE32F4-D844-3A43-B504-4B7BDC1E7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1" y="3481388"/>
              <a:ext cx="95250" cy="55563"/>
            </a:xfrm>
            <a:custGeom>
              <a:avLst/>
              <a:gdLst>
                <a:gd name="T0" fmla="*/ 74 w 120"/>
                <a:gd name="T1" fmla="*/ 0 h 71"/>
                <a:gd name="T2" fmla="*/ 88 w 120"/>
                <a:gd name="T3" fmla="*/ 5 h 71"/>
                <a:gd name="T4" fmla="*/ 99 w 120"/>
                <a:gd name="T5" fmla="*/ 10 h 71"/>
                <a:gd name="T6" fmla="*/ 108 w 120"/>
                <a:gd name="T7" fmla="*/ 18 h 71"/>
                <a:gd name="T8" fmla="*/ 113 w 120"/>
                <a:gd name="T9" fmla="*/ 27 h 71"/>
                <a:gd name="T10" fmla="*/ 117 w 120"/>
                <a:gd name="T11" fmla="*/ 37 h 71"/>
                <a:gd name="T12" fmla="*/ 119 w 120"/>
                <a:gd name="T13" fmla="*/ 45 h 71"/>
                <a:gd name="T14" fmla="*/ 120 w 120"/>
                <a:gd name="T15" fmla="*/ 53 h 71"/>
                <a:gd name="T16" fmla="*/ 120 w 120"/>
                <a:gd name="T17" fmla="*/ 57 h 71"/>
                <a:gd name="T18" fmla="*/ 120 w 120"/>
                <a:gd name="T19" fmla="*/ 60 h 71"/>
                <a:gd name="T20" fmla="*/ 119 w 120"/>
                <a:gd name="T21" fmla="*/ 61 h 71"/>
                <a:gd name="T22" fmla="*/ 113 w 120"/>
                <a:gd name="T23" fmla="*/ 64 h 71"/>
                <a:gd name="T24" fmla="*/ 106 w 120"/>
                <a:gd name="T25" fmla="*/ 67 h 71"/>
                <a:gd name="T26" fmla="*/ 93 w 120"/>
                <a:gd name="T27" fmla="*/ 70 h 71"/>
                <a:gd name="T28" fmla="*/ 78 w 120"/>
                <a:gd name="T29" fmla="*/ 71 h 71"/>
                <a:gd name="T30" fmla="*/ 57 w 120"/>
                <a:gd name="T31" fmla="*/ 70 h 71"/>
                <a:gd name="T32" fmla="*/ 37 w 120"/>
                <a:gd name="T33" fmla="*/ 65 h 71"/>
                <a:gd name="T34" fmla="*/ 23 w 120"/>
                <a:gd name="T35" fmla="*/ 58 h 71"/>
                <a:gd name="T36" fmla="*/ 13 w 120"/>
                <a:gd name="T37" fmla="*/ 51 h 71"/>
                <a:gd name="T38" fmla="*/ 5 w 120"/>
                <a:gd name="T39" fmla="*/ 44 h 71"/>
                <a:gd name="T40" fmla="*/ 2 w 120"/>
                <a:gd name="T41" fmla="*/ 39 h 71"/>
                <a:gd name="T42" fmla="*/ 0 w 120"/>
                <a:gd name="T43" fmla="*/ 37 h 71"/>
                <a:gd name="T44" fmla="*/ 2 w 120"/>
                <a:gd name="T45" fmla="*/ 35 h 71"/>
                <a:gd name="T46" fmla="*/ 7 w 120"/>
                <a:gd name="T47" fmla="*/ 29 h 71"/>
                <a:gd name="T48" fmla="*/ 16 w 120"/>
                <a:gd name="T49" fmla="*/ 22 h 71"/>
                <a:gd name="T50" fmla="*/ 27 w 120"/>
                <a:gd name="T51" fmla="*/ 13 h 71"/>
                <a:gd name="T52" fmla="*/ 41 w 120"/>
                <a:gd name="T53" fmla="*/ 6 h 71"/>
                <a:gd name="T54" fmla="*/ 56 w 120"/>
                <a:gd name="T55" fmla="*/ 1 h 71"/>
                <a:gd name="T56" fmla="*/ 74 w 120"/>
                <a:gd name="T5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0" h="71">
                  <a:moveTo>
                    <a:pt x="74" y="0"/>
                  </a:moveTo>
                  <a:lnTo>
                    <a:pt x="88" y="5"/>
                  </a:lnTo>
                  <a:lnTo>
                    <a:pt x="99" y="10"/>
                  </a:lnTo>
                  <a:lnTo>
                    <a:pt x="108" y="18"/>
                  </a:lnTo>
                  <a:lnTo>
                    <a:pt x="113" y="27"/>
                  </a:lnTo>
                  <a:lnTo>
                    <a:pt x="117" y="37"/>
                  </a:lnTo>
                  <a:lnTo>
                    <a:pt x="119" y="45"/>
                  </a:lnTo>
                  <a:lnTo>
                    <a:pt x="120" y="53"/>
                  </a:lnTo>
                  <a:lnTo>
                    <a:pt x="120" y="57"/>
                  </a:lnTo>
                  <a:lnTo>
                    <a:pt x="120" y="60"/>
                  </a:lnTo>
                  <a:lnTo>
                    <a:pt x="119" y="61"/>
                  </a:lnTo>
                  <a:lnTo>
                    <a:pt x="113" y="64"/>
                  </a:lnTo>
                  <a:lnTo>
                    <a:pt x="106" y="67"/>
                  </a:lnTo>
                  <a:lnTo>
                    <a:pt x="93" y="70"/>
                  </a:lnTo>
                  <a:lnTo>
                    <a:pt x="78" y="71"/>
                  </a:lnTo>
                  <a:lnTo>
                    <a:pt x="57" y="70"/>
                  </a:lnTo>
                  <a:lnTo>
                    <a:pt x="37" y="65"/>
                  </a:lnTo>
                  <a:lnTo>
                    <a:pt x="23" y="58"/>
                  </a:lnTo>
                  <a:lnTo>
                    <a:pt x="13" y="51"/>
                  </a:lnTo>
                  <a:lnTo>
                    <a:pt x="5" y="44"/>
                  </a:lnTo>
                  <a:lnTo>
                    <a:pt x="2" y="39"/>
                  </a:lnTo>
                  <a:lnTo>
                    <a:pt x="0" y="37"/>
                  </a:lnTo>
                  <a:lnTo>
                    <a:pt x="2" y="35"/>
                  </a:lnTo>
                  <a:lnTo>
                    <a:pt x="7" y="29"/>
                  </a:lnTo>
                  <a:lnTo>
                    <a:pt x="16" y="22"/>
                  </a:lnTo>
                  <a:lnTo>
                    <a:pt x="27" y="13"/>
                  </a:lnTo>
                  <a:lnTo>
                    <a:pt x="41" y="6"/>
                  </a:lnTo>
                  <a:lnTo>
                    <a:pt x="56" y="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4" name="Freeform 24">
              <a:extLst>
                <a:ext uri="{FF2B5EF4-FFF2-40B4-BE49-F238E27FC236}">
                  <a16:creationId xmlns="" xmlns:a16="http://schemas.microsoft.com/office/drawing/2014/main" id="{F81BAC01-6C26-B547-88B1-5BFB702E1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1" y="3479800"/>
              <a:ext cx="96838" cy="49213"/>
            </a:xfrm>
            <a:custGeom>
              <a:avLst/>
              <a:gdLst>
                <a:gd name="T0" fmla="*/ 83 w 121"/>
                <a:gd name="T1" fmla="*/ 1 h 62"/>
                <a:gd name="T2" fmla="*/ 100 w 121"/>
                <a:gd name="T3" fmla="*/ 9 h 62"/>
                <a:gd name="T4" fmla="*/ 108 w 121"/>
                <a:gd name="T5" fmla="*/ 16 h 62"/>
                <a:gd name="T6" fmla="*/ 115 w 121"/>
                <a:gd name="T7" fmla="*/ 27 h 62"/>
                <a:gd name="T8" fmla="*/ 119 w 121"/>
                <a:gd name="T9" fmla="*/ 38 h 62"/>
                <a:gd name="T10" fmla="*/ 121 w 121"/>
                <a:gd name="T11" fmla="*/ 50 h 62"/>
                <a:gd name="T12" fmla="*/ 121 w 121"/>
                <a:gd name="T13" fmla="*/ 58 h 62"/>
                <a:gd name="T14" fmla="*/ 120 w 121"/>
                <a:gd name="T15" fmla="*/ 62 h 62"/>
                <a:gd name="T16" fmla="*/ 120 w 121"/>
                <a:gd name="T17" fmla="*/ 60 h 62"/>
                <a:gd name="T18" fmla="*/ 119 w 121"/>
                <a:gd name="T19" fmla="*/ 55 h 62"/>
                <a:gd name="T20" fmla="*/ 117 w 121"/>
                <a:gd name="T21" fmla="*/ 45 h 62"/>
                <a:gd name="T22" fmla="*/ 112 w 121"/>
                <a:gd name="T23" fmla="*/ 35 h 62"/>
                <a:gd name="T24" fmla="*/ 107 w 121"/>
                <a:gd name="T25" fmla="*/ 24 h 62"/>
                <a:gd name="T26" fmla="*/ 97 w 121"/>
                <a:gd name="T27" fmla="*/ 15 h 62"/>
                <a:gd name="T28" fmla="*/ 83 w 121"/>
                <a:gd name="T29" fmla="*/ 8 h 62"/>
                <a:gd name="T30" fmla="*/ 73 w 121"/>
                <a:gd name="T31" fmla="*/ 6 h 62"/>
                <a:gd name="T32" fmla="*/ 73 w 121"/>
                <a:gd name="T33" fmla="*/ 6 h 62"/>
                <a:gd name="T34" fmla="*/ 71 w 121"/>
                <a:gd name="T35" fmla="*/ 6 h 62"/>
                <a:gd name="T36" fmla="*/ 68 w 121"/>
                <a:gd name="T37" fmla="*/ 6 h 62"/>
                <a:gd name="T38" fmla="*/ 60 w 121"/>
                <a:gd name="T39" fmla="*/ 6 h 62"/>
                <a:gd name="T40" fmla="*/ 44 w 121"/>
                <a:gd name="T41" fmla="*/ 9 h 62"/>
                <a:gd name="T42" fmla="*/ 31 w 121"/>
                <a:gd name="T43" fmla="*/ 16 h 62"/>
                <a:gd name="T44" fmla="*/ 19 w 121"/>
                <a:gd name="T45" fmla="*/ 22 h 62"/>
                <a:gd name="T46" fmla="*/ 9 w 121"/>
                <a:gd name="T47" fmla="*/ 31 h 62"/>
                <a:gd name="T48" fmla="*/ 3 w 121"/>
                <a:gd name="T49" fmla="*/ 36 h 62"/>
                <a:gd name="T50" fmla="*/ 0 w 121"/>
                <a:gd name="T51" fmla="*/ 39 h 62"/>
                <a:gd name="T52" fmla="*/ 0 w 121"/>
                <a:gd name="T53" fmla="*/ 38 h 62"/>
                <a:gd name="T54" fmla="*/ 4 w 121"/>
                <a:gd name="T55" fmla="*/ 34 h 62"/>
                <a:gd name="T56" fmla="*/ 12 w 121"/>
                <a:gd name="T57" fmla="*/ 25 h 62"/>
                <a:gd name="T58" fmla="*/ 22 w 121"/>
                <a:gd name="T59" fmla="*/ 16 h 62"/>
                <a:gd name="T60" fmla="*/ 34 w 121"/>
                <a:gd name="T61" fmla="*/ 8 h 62"/>
                <a:gd name="T62" fmla="*/ 57 w 121"/>
                <a:gd name="T6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" h="62">
                  <a:moveTo>
                    <a:pt x="71" y="0"/>
                  </a:moveTo>
                  <a:lnTo>
                    <a:pt x="83" y="1"/>
                  </a:lnTo>
                  <a:lnTo>
                    <a:pt x="92" y="6"/>
                  </a:lnTo>
                  <a:lnTo>
                    <a:pt x="100" y="9"/>
                  </a:lnTo>
                  <a:lnTo>
                    <a:pt x="104" y="13"/>
                  </a:lnTo>
                  <a:lnTo>
                    <a:pt x="108" y="16"/>
                  </a:lnTo>
                  <a:lnTo>
                    <a:pt x="112" y="21"/>
                  </a:lnTo>
                  <a:lnTo>
                    <a:pt x="115" y="27"/>
                  </a:lnTo>
                  <a:lnTo>
                    <a:pt x="118" y="32"/>
                  </a:lnTo>
                  <a:lnTo>
                    <a:pt x="119" y="38"/>
                  </a:lnTo>
                  <a:lnTo>
                    <a:pt x="120" y="45"/>
                  </a:lnTo>
                  <a:lnTo>
                    <a:pt x="121" y="50"/>
                  </a:lnTo>
                  <a:lnTo>
                    <a:pt x="121" y="55"/>
                  </a:lnTo>
                  <a:lnTo>
                    <a:pt x="121" y="58"/>
                  </a:lnTo>
                  <a:lnTo>
                    <a:pt x="121" y="59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0"/>
                  </a:lnTo>
                  <a:lnTo>
                    <a:pt x="120" y="58"/>
                  </a:lnTo>
                  <a:lnTo>
                    <a:pt x="119" y="55"/>
                  </a:lnTo>
                  <a:lnTo>
                    <a:pt x="118" y="50"/>
                  </a:lnTo>
                  <a:lnTo>
                    <a:pt x="117" y="45"/>
                  </a:lnTo>
                  <a:lnTo>
                    <a:pt x="115" y="39"/>
                  </a:lnTo>
                  <a:lnTo>
                    <a:pt x="112" y="35"/>
                  </a:lnTo>
                  <a:lnTo>
                    <a:pt x="110" y="29"/>
                  </a:lnTo>
                  <a:lnTo>
                    <a:pt x="107" y="24"/>
                  </a:lnTo>
                  <a:lnTo>
                    <a:pt x="102" y="19"/>
                  </a:lnTo>
                  <a:lnTo>
                    <a:pt x="97" y="15"/>
                  </a:lnTo>
                  <a:lnTo>
                    <a:pt x="90" y="10"/>
                  </a:lnTo>
                  <a:lnTo>
                    <a:pt x="83" y="8"/>
                  </a:lnTo>
                  <a:lnTo>
                    <a:pt x="75" y="6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2" y="6"/>
                  </a:lnTo>
                  <a:lnTo>
                    <a:pt x="71" y="6"/>
                  </a:lnTo>
                  <a:lnTo>
                    <a:pt x="69" y="6"/>
                  </a:lnTo>
                  <a:lnTo>
                    <a:pt x="68" y="6"/>
                  </a:lnTo>
                  <a:lnTo>
                    <a:pt x="63" y="6"/>
                  </a:lnTo>
                  <a:lnTo>
                    <a:pt x="60" y="6"/>
                  </a:lnTo>
                  <a:lnTo>
                    <a:pt x="52" y="7"/>
                  </a:lnTo>
                  <a:lnTo>
                    <a:pt x="44" y="9"/>
                  </a:lnTo>
                  <a:lnTo>
                    <a:pt x="37" y="12"/>
                  </a:lnTo>
                  <a:lnTo>
                    <a:pt x="31" y="16"/>
                  </a:lnTo>
                  <a:lnTo>
                    <a:pt x="25" y="19"/>
                  </a:lnTo>
                  <a:lnTo>
                    <a:pt x="19" y="22"/>
                  </a:lnTo>
                  <a:lnTo>
                    <a:pt x="14" y="27"/>
                  </a:lnTo>
                  <a:lnTo>
                    <a:pt x="9" y="31"/>
                  </a:lnTo>
                  <a:lnTo>
                    <a:pt x="5" y="35"/>
                  </a:lnTo>
                  <a:lnTo>
                    <a:pt x="3" y="36"/>
                  </a:lnTo>
                  <a:lnTo>
                    <a:pt x="2" y="3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" y="37"/>
                  </a:lnTo>
                  <a:lnTo>
                    <a:pt x="4" y="34"/>
                  </a:lnTo>
                  <a:lnTo>
                    <a:pt x="7" y="30"/>
                  </a:lnTo>
                  <a:lnTo>
                    <a:pt x="12" y="25"/>
                  </a:lnTo>
                  <a:lnTo>
                    <a:pt x="17" y="20"/>
                  </a:lnTo>
                  <a:lnTo>
                    <a:pt x="22" y="16"/>
                  </a:lnTo>
                  <a:lnTo>
                    <a:pt x="27" y="12"/>
                  </a:lnTo>
                  <a:lnTo>
                    <a:pt x="34" y="8"/>
                  </a:lnTo>
                  <a:lnTo>
                    <a:pt x="41" y="5"/>
                  </a:lnTo>
                  <a:lnTo>
                    <a:pt x="57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5" name="Freeform 25">
              <a:extLst>
                <a:ext uri="{FF2B5EF4-FFF2-40B4-BE49-F238E27FC236}">
                  <a16:creationId xmlns="" xmlns:a16="http://schemas.microsoft.com/office/drawing/2014/main" id="{9AF48D61-CE08-8F49-BCF8-8BFF8CA36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601" y="3486150"/>
              <a:ext cx="49213" cy="49213"/>
            </a:xfrm>
            <a:custGeom>
              <a:avLst/>
              <a:gdLst>
                <a:gd name="T0" fmla="*/ 31 w 62"/>
                <a:gd name="T1" fmla="*/ 0 h 63"/>
                <a:gd name="T2" fmla="*/ 43 w 62"/>
                <a:gd name="T3" fmla="*/ 2 h 63"/>
                <a:gd name="T4" fmla="*/ 53 w 62"/>
                <a:gd name="T5" fmla="*/ 9 h 63"/>
                <a:gd name="T6" fmla="*/ 60 w 62"/>
                <a:gd name="T7" fmla="*/ 19 h 63"/>
                <a:gd name="T8" fmla="*/ 62 w 62"/>
                <a:gd name="T9" fmla="*/ 31 h 63"/>
                <a:gd name="T10" fmla="*/ 60 w 62"/>
                <a:gd name="T11" fmla="*/ 44 h 63"/>
                <a:gd name="T12" fmla="*/ 53 w 62"/>
                <a:gd name="T13" fmla="*/ 54 h 63"/>
                <a:gd name="T14" fmla="*/ 43 w 62"/>
                <a:gd name="T15" fmla="*/ 60 h 63"/>
                <a:gd name="T16" fmla="*/ 31 w 62"/>
                <a:gd name="T17" fmla="*/ 63 h 63"/>
                <a:gd name="T18" fmla="*/ 19 w 62"/>
                <a:gd name="T19" fmla="*/ 60 h 63"/>
                <a:gd name="T20" fmla="*/ 9 w 62"/>
                <a:gd name="T21" fmla="*/ 54 h 63"/>
                <a:gd name="T22" fmla="*/ 2 w 62"/>
                <a:gd name="T23" fmla="*/ 44 h 63"/>
                <a:gd name="T24" fmla="*/ 0 w 62"/>
                <a:gd name="T25" fmla="*/ 31 h 63"/>
                <a:gd name="T26" fmla="*/ 2 w 62"/>
                <a:gd name="T27" fmla="*/ 19 h 63"/>
                <a:gd name="T28" fmla="*/ 9 w 62"/>
                <a:gd name="T29" fmla="*/ 9 h 63"/>
                <a:gd name="T30" fmla="*/ 19 w 62"/>
                <a:gd name="T31" fmla="*/ 2 h 63"/>
                <a:gd name="T32" fmla="*/ 31 w 62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63">
                  <a:moveTo>
                    <a:pt x="31" y="0"/>
                  </a:moveTo>
                  <a:lnTo>
                    <a:pt x="43" y="2"/>
                  </a:lnTo>
                  <a:lnTo>
                    <a:pt x="53" y="9"/>
                  </a:lnTo>
                  <a:lnTo>
                    <a:pt x="60" y="19"/>
                  </a:lnTo>
                  <a:lnTo>
                    <a:pt x="62" y="31"/>
                  </a:lnTo>
                  <a:lnTo>
                    <a:pt x="60" y="44"/>
                  </a:lnTo>
                  <a:lnTo>
                    <a:pt x="53" y="54"/>
                  </a:lnTo>
                  <a:lnTo>
                    <a:pt x="43" y="60"/>
                  </a:lnTo>
                  <a:lnTo>
                    <a:pt x="31" y="63"/>
                  </a:lnTo>
                  <a:lnTo>
                    <a:pt x="19" y="60"/>
                  </a:lnTo>
                  <a:lnTo>
                    <a:pt x="9" y="54"/>
                  </a:lnTo>
                  <a:lnTo>
                    <a:pt x="2" y="44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9" y="9"/>
                  </a:lnTo>
                  <a:lnTo>
                    <a:pt x="19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6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6" name="Freeform 26">
              <a:extLst>
                <a:ext uri="{FF2B5EF4-FFF2-40B4-BE49-F238E27FC236}">
                  <a16:creationId xmlns="" xmlns:a16="http://schemas.microsoft.com/office/drawing/2014/main" id="{0A991E8D-83FE-744C-B2EC-AD7E31A52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888" y="3500438"/>
              <a:ext cx="22225" cy="22225"/>
            </a:xfrm>
            <a:custGeom>
              <a:avLst/>
              <a:gdLst>
                <a:gd name="T0" fmla="*/ 14 w 28"/>
                <a:gd name="T1" fmla="*/ 0 h 28"/>
                <a:gd name="T2" fmla="*/ 18 w 28"/>
                <a:gd name="T3" fmla="*/ 0 h 28"/>
                <a:gd name="T4" fmla="*/ 23 w 28"/>
                <a:gd name="T5" fmla="*/ 2 h 28"/>
                <a:gd name="T6" fmla="*/ 25 w 28"/>
                <a:gd name="T7" fmla="*/ 5 h 28"/>
                <a:gd name="T8" fmla="*/ 27 w 28"/>
                <a:gd name="T9" fmla="*/ 9 h 28"/>
                <a:gd name="T10" fmla="*/ 28 w 28"/>
                <a:gd name="T11" fmla="*/ 13 h 28"/>
                <a:gd name="T12" fmla="*/ 27 w 28"/>
                <a:gd name="T13" fmla="*/ 18 h 28"/>
                <a:gd name="T14" fmla="*/ 25 w 28"/>
                <a:gd name="T15" fmla="*/ 21 h 28"/>
                <a:gd name="T16" fmla="*/ 23 w 28"/>
                <a:gd name="T17" fmla="*/ 24 h 28"/>
                <a:gd name="T18" fmla="*/ 18 w 28"/>
                <a:gd name="T19" fmla="*/ 27 h 28"/>
                <a:gd name="T20" fmla="*/ 14 w 28"/>
                <a:gd name="T21" fmla="*/ 28 h 28"/>
                <a:gd name="T22" fmla="*/ 9 w 28"/>
                <a:gd name="T23" fmla="*/ 27 h 28"/>
                <a:gd name="T24" fmla="*/ 6 w 28"/>
                <a:gd name="T25" fmla="*/ 24 h 28"/>
                <a:gd name="T26" fmla="*/ 3 w 28"/>
                <a:gd name="T27" fmla="*/ 21 h 28"/>
                <a:gd name="T28" fmla="*/ 0 w 28"/>
                <a:gd name="T29" fmla="*/ 18 h 28"/>
                <a:gd name="T30" fmla="*/ 0 w 28"/>
                <a:gd name="T31" fmla="*/ 13 h 28"/>
                <a:gd name="T32" fmla="*/ 0 w 28"/>
                <a:gd name="T33" fmla="*/ 9 h 28"/>
                <a:gd name="T34" fmla="*/ 3 w 28"/>
                <a:gd name="T35" fmla="*/ 5 h 28"/>
                <a:gd name="T36" fmla="*/ 6 w 28"/>
                <a:gd name="T37" fmla="*/ 2 h 28"/>
                <a:gd name="T38" fmla="*/ 9 w 28"/>
                <a:gd name="T39" fmla="*/ 0 h 28"/>
                <a:gd name="T40" fmla="*/ 14 w 28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lnTo>
                    <a:pt x="18" y="0"/>
                  </a:lnTo>
                  <a:lnTo>
                    <a:pt x="23" y="2"/>
                  </a:lnTo>
                  <a:lnTo>
                    <a:pt x="25" y="5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27" y="18"/>
                  </a:lnTo>
                  <a:lnTo>
                    <a:pt x="25" y="21"/>
                  </a:lnTo>
                  <a:lnTo>
                    <a:pt x="23" y="24"/>
                  </a:lnTo>
                  <a:lnTo>
                    <a:pt x="18" y="27"/>
                  </a:lnTo>
                  <a:lnTo>
                    <a:pt x="14" y="28"/>
                  </a:lnTo>
                  <a:lnTo>
                    <a:pt x="9" y="27"/>
                  </a:lnTo>
                  <a:lnTo>
                    <a:pt x="6" y="24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9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7" name="Freeform 27">
              <a:extLst>
                <a:ext uri="{FF2B5EF4-FFF2-40B4-BE49-F238E27FC236}">
                  <a16:creationId xmlns="" xmlns:a16="http://schemas.microsoft.com/office/drawing/2014/main" id="{01332F64-0699-3440-BFF4-AA40A60FD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3492500"/>
              <a:ext cx="15875" cy="15875"/>
            </a:xfrm>
            <a:custGeom>
              <a:avLst/>
              <a:gdLst>
                <a:gd name="T0" fmla="*/ 11 w 21"/>
                <a:gd name="T1" fmla="*/ 0 h 21"/>
                <a:gd name="T2" fmla="*/ 14 w 21"/>
                <a:gd name="T3" fmla="*/ 1 h 21"/>
                <a:gd name="T4" fmla="*/ 18 w 21"/>
                <a:gd name="T5" fmla="*/ 3 h 21"/>
                <a:gd name="T6" fmla="*/ 20 w 21"/>
                <a:gd name="T7" fmla="*/ 6 h 21"/>
                <a:gd name="T8" fmla="*/ 21 w 21"/>
                <a:gd name="T9" fmla="*/ 11 h 21"/>
                <a:gd name="T10" fmla="*/ 20 w 21"/>
                <a:gd name="T11" fmla="*/ 14 h 21"/>
                <a:gd name="T12" fmla="*/ 18 w 21"/>
                <a:gd name="T13" fmla="*/ 18 h 21"/>
                <a:gd name="T14" fmla="*/ 14 w 21"/>
                <a:gd name="T15" fmla="*/ 20 h 21"/>
                <a:gd name="T16" fmla="*/ 11 w 21"/>
                <a:gd name="T17" fmla="*/ 21 h 21"/>
                <a:gd name="T18" fmla="*/ 6 w 21"/>
                <a:gd name="T19" fmla="*/ 20 h 21"/>
                <a:gd name="T20" fmla="*/ 3 w 21"/>
                <a:gd name="T21" fmla="*/ 18 h 21"/>
                <a:gd name="T22" fmla="*/ 1 w 21"/>
                <a:gd name="T23" fmla="*/ 14 h 21"/>
                <a:gd name="T24" fmla="*/ 0 w 21"/>
                <a:gd name="T25" fmla="*/ 11 h 21"/>
                <a:gd name="T26" fmla="*/ 1 w 21"/>
                <a:gd name="T27" fmla="*/ 6 h 21"/>
                <a:gd name="T28" fmla="*/ 3 w 21"/>
                <a:gd name="T29" fmla="*/ 3 h 21"/>
                <a:gd name="T30" fmla="*/ 6 w 21"/>
                <a:gd name="T31" fmla="*/ 1 h 21"/>
                <a:gd name="T32" fmla="*/ 11 w 21"/>
                <a:gd name="T3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1">
                  <a:moveTo>
                    <a:pt x="11" y="0"/>
                  </a:moveTo>
                  <a:lnTo>
                    <a:pt x="14" y="1"/>
                  </a:lnTo>
                  <a:lnTo>
                    <a:pt x="18" y="3"/>
                  </a:lnTo>
                  <a:lnTo>
                    <a:pt x="20" y="6"/>
                  </a:lnTo>
                  <a:lnTo>
                    <a:pt x="21" y="11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4" y="20"/>
                  </a:lnTo>
                  <a:lnTo>
                    <a:pt x="11" y="21"/>
                  </a:lnTo>
                  <a:lnTo>
                    <a:pt x="6" y="20"/>
                  </a:lnTo>
                  <a:lnTo>
                    <a:pt x="3" y="18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1" y="6"/>
                  </a:lnTo>
                  <a:lnTo>
                    <a:pt x="3" y="3"/>
                  </a:lnTo>
                  <a:lnTo>
                    <a:pt x="6" y="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8" name="Freeform 28">
              <a:extLst>
                <a:ext uri="{FF2B5EF4-FFF2-40B4-BE49-F238E27FC236}">
                  <a16:creationId xmlns="" xmlns:a16="http://schemas.microsoft.com/office/drawing/2014/main" id="{694BA6A2-9326-BC44-A72D-AF54E7109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88" y="3514725"/>
              <a:ext cx="11113" cy="12700"/>
            </a:xfrm>
            <a:custGeom>
              <a:avLst/>
              <a:gdLst>
                <a:gd name="T0" fmla="*/ 8 w 15"/>
                <a:gd name="T1" fmla="*/ 0 h 15"/>
                <a:gd name="T2" fmla="*/ 10 w 15"/>
                <a:gd name="T3" fmla="*/ 1 h 15"/>
                <a:gd name="T4" fmla="*/ 13 w 15"/>
                <a:gd name="T5" fmla="*/ 2 h 15"/>
                <a:gd name="T6" fmla="*/ 15 w 15"/>
                <a:gd name="T7" fmla="*/ 4 h 15"/>
                <a:gd name="T8" fmla="*/ 15 w 15"/>
                <a:gd name="T9" fmla="*/ 8 h 15"/>
                <a:gd name="T10" fmla="*/ 15 w 15"/>
                <a:gd name="T11" fmla="*/ 11 h 15"/>
                <a:gd name="T12" fmla="*/ 13 w 15"/>
                <a:gd name="T13" fmla="*/ 13 h 15"/>
                <a:gd name="T14" fmla="*/ 10 w 15"/>
                <a:gd name="T15" fmla="*/ 14 h 15"/>
                <a:gd name="T16" fmla="*/ 8 w 15"/>
                <a:gd name="T17" fmla="*/ 15 h 15"/>
                <a:gd name="T18" fmla="*/ 5 w 15"/>
                <a:gd name="T19" fmla="*/ 14 h 15"/>
                <a:gd name="T20" fmla="*/ 2 w 15"/>
                <a:gd name="T21" fmla="*/ 13 h 15"/>
                <a:gd name="T22" fmla="*/ 0 w 15"/>
                <a:gd name="T23" fmla="*/ 11 h 15"/>
                <a:gd name="T24" fmla="*/ 0 w 15"/>
                <a:gd name="T25" fmla="*/ 8 h 15"/>
                <a:gd name="T26" fmla="*/ 0 w 15"/>
                <a:gd name="T27" fmla="*/ 4 h 15"/>
                <a:gd name="T28" fmla="*/ 2 w 15"/>
                <a:gd name="T29" fmla="*/ 2 h 15"/>
                <a:gd name="T30" fmla="*/ 5 w 15"/>
                <a:gd name="T31" fmla="*/ 1 h 15"/>
                <a:gd name="T32" fmla="*/ 8 w 15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lnTo>
                    <a:pt x="10" y="1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5" y="11"/>
                  </a:lnTo>
                  <a:lnTo>
                    <a:pt x="13" y="13"/>
                  </a:lnTo>
                  <a:lnTo>
                    <a:pt x="10" y="14"/>
                  </a:lnTo>
                  <a:lnTo>
                    <a:pt x="8" y="15"/>
                  </a:lnTo>
                  <a:lnTo>
                    <a:pt x="5" y="14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9" name="Freeform 29">
              <a:extLst>
                <a:ext uri="{FF2B5EF4-FFF2-40B4-BE49-F238E27FC236}">
                  <a16:creationId xmlns="" xmlns:a16="http://schemas.microsoft.com/office/drawing/2014/main" id="{93FD69D9-02FC-B347-B48A-238783BE8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051" y="3481388"/>
              <a:ext cx="96838" cy="55563"/>
            </a:xfrm>
            <a:custGeom>
              <a:avLst/>
              <a:gdLst>
                <a:gd name="T0" fmla="*/ 47 w 120"/>
                <a:gd name="T1" fmla="*/ 0 h 71"/>
                <a:gd name="T2" fmla="*/ 65 w 120"/>
                <a:gd name="T3" fmla="*/ 1 h 71"/>
                <a:gd name="T4" fmla="*/ 80 w 120"/>
                <a:gd name="T5" fmla="*/ 6 h 71"/>
                <a:gd name="T6" fmla="*/ 94 w 120"/>
                <a:gd name="T7" fmla="*/ 13 h 71"/>
                <a:gd name="T8" fmla="*/ 105 w 120"/>
                <a:gd name="T9" fmla="*/ 22 h 71"/>
                <a:gd name="T10" fmla="*/ 114 w 120"/>
                <a:gd name="T11" fmla="*/ 29 h 71"/>
                <a:gd name="T12" fmla="*/ 118 w 120"/>
                <a:gd name="T13" fmla="*/ 35 h 71"/>
                <a:gd name="T14" fmla="*/ 120 w 120"/>
                <a:gd name="T15" fmla="*/ 37 h 71"/>
                <a:gd name="T16" fmla="*/ 119 w 120"/>
                <a:gd name="T17" fmla="*/ 39 h 71"/>
                <a:gd name="T18" fmla="*/ 115 w 120"/>
                <a:gd name="T19" fmla="*/ 44 h 71"/>
                <a:gd name="T20" fmla="*/ 108 w 120"/>
                <a:gd name="T21" fmla="*/ 51 h 71"/>
                <a:gd name="T22" fmla="*/ 98 w 120"/>
                <a:gd name="T23" fmla="*/ 58 h 71"/>
                <a:gd name="T24" fmla="*/ 82 w 120"/>
                <a:gd name="T25" fmla="*/ 65 h 71"/>
                <a:gd name="T26" fmla="*/ 63 w 120"/>
                <a:gd name="T27" fmla="*/ 70 h 71"/>
                <a:gd name="T28" fmla="*/ 43 w 120"/>
                <a:gd name="T29" fmla="*/ 71 h 71"/>
                <a:gd name="T30" fmla="*/ 28 w 120"/>
                <a:gd name="T31" fmla="*/ 70 h 71"/>
                <a:gd name="T32" fmla="*/ 15 w 120"/>
                <a:gd name="T33" fmla="*/ 67 h 71"/>
                <a:gd name="T34" fmla="*/ 6 w 120"/>
                <a:gd name="T35" fmla="*/ 64 h 71"/>
                <a:gd name="T36" fmla="*/ 2 w 120"/>
                <a:gd name="T37" fmla="*/ 61 h 71"/>
                <a:gd name="T38" fmla="*/ 0 w 120"/>
                <a:gd name="T39" fmla="*/ 60 h 71"/>
                <a:gd name="T40" fmla="*/ 0 w 120"/>
                <a:gd name="T41" fmla="*/ 57 h 71"/>
                <a:gd name="T42" fmla="*/ 1 w 120"/>
                <a:gd name="T43" fmla="*/ 53 h 71"/>
                <a:gd name="T44" fmla="*/ 2 w 120"/>
                <a:gd name="T45" fmla="*/ 45 h 71"/>
                <a:gd name="T46" fmla="*/ 4 w 120"/>
                <a:gd name="T47" fmla="*/ 37 h 71"/>
                <a:gd name="T48" fmla="*/ 7 w 120"/>
                <a:gd name="T49" fmla="*/ 27 h 71"/>
                <a:gd name="T50" fmla="*/ 13 w 120"/>
                <a:gd name="T51" fmla="*/ 18 h 71"/>
                <a:gd name="T52" fmla="*/ 21 w 120"/>
                <a:gd name="T53" fmla="*/ 10 h 71"/>
                <a:gd name="T54" fmla="*/ 32 w 120"/>
                <a:gd name="T55" fmla="*/ 5 h 71"/>
                <a:gd name="T56" fmla="*/ 47 w 120"/>
                <a:gd name="T5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0" h="71">
                  <a:moveTo>
                    <a:pt x="47" y="0"/>
                  </a:moveTo>
                  <a:lnTo>
                    <a:pt x="65" y="1"/>
                  </a:lnTo>
                  <a:lnTo>
                    <a:pt x="80" y="6"/>
                  </a:lnTo>
                  <a:lnTo>
                    <a:pt x="94" y="13"/>
                  </a:lnTo>
                  <a:lnTo>
                    <a:pt x="105" y="22"/>
                  </a:lnTo>
                  <a:lnTo>
                    <a:pt x="114" y="29"/>
                  </a:lnTo>
                  <a:lnTo>
                    <a:pt x="118" y="35"/>
                  </a:lnTo>
                  <a:lnTo>
                    <a:pt x="120" y="37"/>
                  </a:lnTo>
                  <a:lnTo>
                    <a:pt x="119" y="39"/>
                  </a:lnTo>
                  <a:lnTo>
                    <a:pt x="115" y="44"/>
                  </a:lnTo>
                  <a:lnTo>
                    <a:pt x="108" y="51"/>
                  </a:lnTo>
                  <a:lnTo>
                    <a:pt x="98" y="58"/>
                  </a:lnTo>
                  <a:lnTo>
                    <a:pt x="82" y="65"/>
                  </a:lnTo>
                  <a:lnTo>
                    <a:pt x="63" y="70"/>
                  </a:lnTo>
                  <a:lnTo>
                    <a:pt x="43" y="71"/>
                  </a:lnTo>
                  <a:lnTo>
                    <a:pt x="28" y="70"/>
                  </a:lnTo>
                  <a:lnTo>
                    <a:pt x="15" y="67"/>
                  </a:lnTo>
                  <a:lnTo>
                    <a:pt x="6" y="64"/>
                  </a:lnTo>
                  <a:lnTo>
                    <a:pt x="2" y="61"/>
                  </a:lnTo>
                  <a:lnTo>
                    <a:pt x="0" y="60"/>
                  </a:lnTo>
                  <a:lnTo>
                    <a:pt x="0" y="57"/>
                  </a:lnTo>
                  <a:lnTo>
                    <a:pt x="1" y="53"/>
                  </a:lnTo>
                  <a:lnTo>
                    <a:pt x="2" y="45"/>
                  </a:lnTo>
                  <a:lnTo>
                    <a:pt x="4" y="37"/>
                  </a:lnTo>
                  <a:lnTo>
                    <a:pt x="7" y="27"/>
                  </a:lnTo>
                  <a:lnTo>
                    <a:pt x="13" y="18"/>
                  </a:lnTo>
                  <a:lnTo>
                    <a:pt x="21" y="10"/>
                  </a:lnTo>
                  <a:lnTo>
                    <a:pt x="32" y="5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0" name="Freeform 30">
              <a:extLst>
                <a:ext uri="{FF2B5EF4-FFF2-40B4-BE49-F238E27FC236}">
                  <a16:creationId xmlns="" xmlns:a16="http://schemas.microsoft.com/office/drawing/2014/main" id="{EF8B436B-7EC8-9342-9A2A-51D2C371F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051" y="3479800"/>
              <a:ext cx="96838" cy="49213"/>
            </a:xfrm>
            <a:custGeom>
              <a:avLst/>
              <a:gdLst>
                <a:gd name="T0" fmla="*/ 63 w 120"/>
                <a:gd name="T1" fmla="*/ 0 h 62"/>
                <a:gd name="T2" fmla="*/ 87 w 120"/>
                <a:gd name="T3" fmla="*/ 8 h 62"/>
                <a:gd name="T4" fmla="*/ 99 w 120"/>
                <a:gd name="T5" fmla="*/ 16 h 62"/>
                <a:gd name="T6" fmla="*/ 109 w 120"/>
                <a:gd name="T7" fmla="*/ 25 h 62"/>
                <a:gd name="T8" fmla="*/ 117 w 120"/>
                <a:gd name="T9" fmla="*/ 34 h 62"/>
                <a:gd name="T10" fmla="*/ 120 w 120"/>
                <a:gd name="T11" fmla="*/ 38 h 62"/>
                <a:gd name="T12" fmla="*/ 120 w 120"/>
                <a:gd name="T13" fmla="*/ 39 h 62"/>
                <a:gd name="T14" fmla="*/ 117 w 120"/>
                <a:gd name="T15" fmla="*/ 36 h 62"/>
                <a:gd name="T16" fmla="*/ 111 w 120"/>
                <a:gd name="T17" fmla="*/ 31 h 62"/>
                <a:gd name="T18" fmla="*/ 100 w 120"/>
                <a:gd name="T19" fmla="*/ 22 h 62"/>
                <a:gd name="T20" fmla="*/ 90 w 120"/>
                <a:gd name="T21" fmla="*/ 16 h 62"/>
                <a:gd name="T22" fmla="*/ 77 w 120"/>
                <a:gd name="T23" fmla="*/ 9 h 62"/>
                <a:gd name="T24" fmla="*/ 61 w 120"/>
                <a:gd name="T25" fmla="*/ 6 h 62"/>
                <a:gd name="T26" fmla="*/ 53 w 120"/>
                <a:gd name="T27" fmla="*/ 6 h 62"/>
                <a:gd name="T28" fmla="*/ 49 w 120"/>
                <a:gd name="T29" fmla="*/ 6 h 62"/>
                <a:gd name="T30" fmla="*/ 48 w 120"/>
                <a:gd name="T31" fmla="*/ 6 h 62"/>
                <a:gd name="T32" fmla="*/ 48 w 120"/>
                <a:gd name="T33" fmla="*/ 6 h 62"/>
                <a:gd name="T34" fmla="*/ 38 w 120"/>
                <a:gd name="T35" fmla="*/ 8 h 62"/>
                <a:gd name="T36" fmla="*/ 24 w 120"/>
                <a:gd name="T37" fmla="*/ 15 h 62"/>
                <a:gd name="T38" fmla="*/ 14 w 120"/>
                <a:gd name="T39" fmla="*/ 24 h 62"/>
                <a:gd name="T40" fmla="*/ 9 w 120"/>
                <a:gd name="T41" fmla="*/ 35 h 62"/>
                <a:gd name="T42" fmla="*/ 4 w 120"/>
                <a:gd name="T43" fmla="*/ 45 h 62"/>
                <a:gd name="T44" fmla="*/ 1 w 120"/>
                <a:gd name="T45" fmla="*/ 55 h 62"/>
                <a:gd name="T46" fmla="*/ 0 w 120"/>
                <a:gd name="T47" fmla="*/ 60 h 62"/>
                <a:gd name="T48" fmla="*/ 0 w 120"/>
                <a:gd name="T49" fmla="*/ 62 h 62"/>
                <a:gd name="T50" fmla="*/ 0 w 120"/>
                <a:gd name="T51" fmla="*/ 58 h 62"/>
                <a:gd name="T52" fmla="*/ 0 w 120"/>
                <a:gd name="T53" fmla="*/ 50 h 62"/>
                <a:gd name="T54" fmla="*/ 2 w 120"/>
                <a:gd name="T55" fmla="*/ 38 h 62"/>
                <a:gd name="T56" fmla="*/ 5 w 120"/>
                <a:gd name="T57" fmla="*/ 27 h 62"/>
                <a:gd name="T58" fmla="*/ 13 w 120"/>
                <a:gd name="T59" fmla="*/ 16 h 62"/>
                <a:gd name="T60" fmla="*/ 21 w 120"/>
                <a:gd name="T61" fmla="*/ 9 h 62"/>
                <a:gd name="T62" fmla="*/ 38 w 120"/>
                <a:gd name="T6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62">
                  <a:moveTo>
                    <a:pt x="49" y="0"/>
                  </a:moveTo>
                  <a:lnTo>
                    <a:pt x="63" y="0"/>
                  </a:lnTo>
                  <a:lnTo>
                    <a:pt x="80" y="5"/>
                  </a:lnTo>
                  <a:lnTo>
                    <a:pt x="87" y="8"/>
                  </a:lnTo>
                  <a:lnTo>
                    <a:pt x="94" y="12"/>
                  </a:lnTo>
                  <a:lnTo>
                    <a:pt x="99" y="16"/>
                  </a:lnTo>
                  <a:lnTo>
                    <a:pt x="104" y="20"/>
                  </a:lnTo>
                  <a:lnTo>
                    <a:pt x="109" y="25"/>
                  </a:lnTo>
                  <a:lnTo>
                    <a:pt x="114" y="30"/>
                  </a:lnTo>
                  <a:lnTo>
                    <a:pt x="117" y="34"/>
                  </a:lnTo>
                  <a:lnTo>
                    <a:pt x="118" y="37"/>
                  </a:lnTo>
                  <a:lnTo>
                    <a:pt x="120" y="38"/>
                  </a:lnTo>
                  <a:lnTo>
                    <a:pt x="120" y="39"/>
                  </a:lnTo>
                  <a:lnTo>
                    <a:pt x="120" y="39"/>
                  </a:lnTo>
                  <a:lnTo>
                    <a:pt x="119" y="38"/>
                  </a:lnTo>
                  <a:lnTo>
                    <a:pt x="117" y="36"/>
                  </a:lnTo>
                  <a:lnTo>
                    <a:pt x="115" y="35"/>
                  </a:lnTo>
                  <a:lnTo>
                    <a:pt x="111" y="31"/>
                  </a:lnTo>
                  <a:lnTo>
                    <a:pt x="107" y="27"/>
                  </a:lnTo>
                  <a:lnTo>
                    <a:pt x="100" y="22"/>
                  </a:lnTo>
                  <a:lnTo>
                    <a:pt x="96" y="19"/>
                  </a:lnTo>
                  <a:lnTo>
                    <a:pt x="90" y="16"/>
                  </a:lnTo>
                  <a:lnTo>
                    <a:pt x="84" y="12"/>
                  </a:lnTo>
                  <a:lnTo>
                    <a:pt x="77" y="9"/>
                  </a:lnTo>
                  <a:lnTo>
                    <a:pt x="69" y="7"/>
                  </a:lnTo>
                  <a:lnTo>
                    <a:pt x="61" y="6"/>
                  </a:lnTo>
                  <a:lnTo>
                    <a:pt x="58" y="6"/>
                  </a:lnTo>
                  <a:lnTo>
                    <a:pt x="53" y="6"/>
                  </a:lnTo>
                  <a:lnTo>
                    <a:pt x="51" y="6"/>
                  </a:lnTo>
                  <a:lnTo>
                    <a:pt x="49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5" y="6"/>
                  </a:lnTo>
                  <a:lnTo>
                    <a:pt x="38" y="8"/>
                  </a:lnTo>
                  <a:lnTo>
                    <a:pt x="30" y="10"/>
                  </a:lnTo>
                  <a:lnTo>
                    <a:pt x="24" y="15"/>
                  </a:lnTo>
                  <a:lnTo>
                    <a:pt x="19" y="19"/>
                  </a:lnTo>
                  <a:lnTo>
                    <a:pt x="14" y="24"/>
                  </a:lnTo>
                  <a:lnTo>
                    <a:pt x="11" y="29"/>
                  </a:lnTo>
                  <a:lnTo>
                    <a:pt x="9" y="35"/>
                  </a:lnTo>
                  <a:lnTo>
                    <a:pt x="6" y="39"/>
                  </a:lnTo>
                  <a:lnTo>
                    <a:pt x="4" y="45"/>
                  </a:lnTo>
                  <a:lnTo>
                    <a:pt x="2" y="50"/>
                  </a:lnTo>
                  <a:lnTo>
                    <a:pt x="1" y="55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1" y="45"/>
                  </a:lnTo>
                  <a:lnTo>
                    <a:pt x="2" y="38"/>
                  </a:lnTo>
                  <a:lnTo>
                    <a:pt x="3" y="32"/>
                  </a:lnTo>
                  <a:lnTo>
                    <a:pt x="5" y="27"/>
                  </a:lnTo>
                  <a:lnTo>
                    <a:pt x="9" y="21"/>
                  </a:lnTo>
                  <a:lnTo>
                    <a:pt x="13" y="16"/>
                  </a:lnTo>
                  <a:lnTo>
                    <a:pt x="15" y="13"/>
                  </a:lnTo>
                  <a:lnTo>
                    <a:pt x="21" y="9"/>
                  </a:lnTo>
                  <a:lnTo>
                    <a:pt x="28" y="6"/>
                  </a:lnTo>
                  <a:lnTo>
                    <a:pt x="38" y="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1" name="Freeform 31">
              <a:extLst>
                <a:ext uri="{FF2B5EF4-FFF2-40B4-BE49-F238E27FC236}">
                  <a16:creationId xmlns="" xmlns:a16="http://schemas.microsoft.com/office/drawing/2014/main" id="{E220077C-4285-974C-8DF7-F21D47919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5338" y="3486150"/>
              <a:ext cx="50800" cy="49213"/>
            </a:xfrm>
            <a:custGeom>
              <a:avLst/>
              <a:gdLst>
                <a:gd name="T0" fmla="*/ 32 w 63"/>
                <a:gd name="T1" fmla="*/ 0 h 63"/>
                <a:gd name="T2" fmla="*/ 43 w 63"/>
                <a:gd name="T3" fmla="*/ 2 h 63"/>
                <a:gd name="T4" fmla="*/ 53 w 63"/>
                <a:gd name="T5" fmla="*/ 9 h 63"/>
                <a:gd name="T6" fmla="*/ 60 w 63"/>
                <a:gd name="T7" fmla="*/ 19 h 63"/>
                <a:gd name="T8" fmla="*/ 63 w 63"/>
                <a:gd name="T9" fmla="*/ 31 h 63"/>
                <a:gd name="T10" fmla="*/ 60 w 63"/>
                <a:gd name="T11" fmla="*/ 44 h 63"/>
                <a:gd name="T12" fmla="*/ 53 w 63"/>
                <a:gd name="T13" fmla="*/ 54 h 63"/>
                <a:gd name="T14" fmla="*/ 43 w 63"/>
                <a:gd name="T15" fmla="*/ 60 h 63"/>
                <a:gd name="T16" fmla="*/ 32 w 63"/>
                <a:gd name="T17" fmla="*/ 63 h 63"/>
                <a:gd name="T18" fmla="*/ 20 w 63"/>
                <a:gd name="T19" fmla="*/ 60 h 63"/>
                <a:gd name="T20" fmla="*/ 10 w 63"/>
                <a:gd name="T21" fmla="*/ 54 h 63"/>
                <a:gd name="T22" fmla="*/ 3 w 63"/>
                <a:gd name="T23" fmla="*/ 44 h 63"/>
                <a:gd name="T24" fmla="*/ 0 w 63"/>
                <a:gd name="T25" fmla="*/ 31 h 63"/>
                <a:gd name="T26" fmla="*/ 3 w 63"/>
                <a:gd name="T27" fmla="*/ 19 h 63"/>
                <a:gd name="T28" fmla="*/ 10 w 63"/>
                <a:gd name="T29" fmla="*/ 9 h 63"/>
                <a:gd name="T30" fmla="*/ 20 w 63"/>
                <a:gd name="T31" fmla="*/ 2 h 63"/>
                <a:gd name="T32" fmla="*/ 32 w 63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3">
                  <a:moveTo>
                    <a:pt x="32" y="0"/>
                  </a:moveTo>
                  <a:lnTo>
                    <a:pt x="43" y="2"/>
                  </a:lnTo>
                  <a:lnTo>
                    <a:pt x="53" y="9"/>
                  </a:lnTo>
                  <a:lnTo>
                    <a:pt x="60" y="19"/>
                  </a:lnTo>
                  <a:lnTo>
                    <a:pt x="63" y="31"/>
                  </a:lnTo>
                  <a:lnTo>
                    <a:pt x="60" y="44"/>
                  </a:lnTo>
                  <a:lnTo>
                    <a:pt x="53" y="54"/>
                  </a:lnTo>
                  <a:lnTo>
                    <a:pt x="43" y="60"/>
                  </a:lnTo>
                  <a:lnTo>
                    <a:pt x="32" y="63"/>
                  </a:lnTo>
                  <a:lnTo>
                    <a:pt x="20" y="60"/>
                  </a:lnTo>
                  <a:lnTo>
                    <a:pt x="10" y="54"/>
                  </a:lnTo>
                  <a:lnTo>
                    <a:pt x="3" y="44"/>
                  </a:lnTo>
                  <a:lnTo>
                    <a:pt x="0" y="31"/>
                  </a:lnTo>
                  <a:lnTo>
                    <a:pt x="3" y="19"/>
                  </a:lnTo>
                  <a:lnTo>
                    <a:pt x="10" y="9"/>
                  </a:lnTo>
                  <a:lnTo>
                    <a:pt x="20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6A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2" name="Freeform 32">
              <a:extLst>
                <a:ext uri="{FF2B5EF4-FFF2-40B4-BE49-F238E27FC236}">
                  <a16:creationId xmlns="" xmlns:a16="http://schemas.microsoft.com/office/drawing/2014/main" id="{F1D67ADB-1124-BF46-B272-493FF1F07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626" y="3500438"/>
              <a:ext cx="22225" cy="22225"/>
            </a:xfrm>
            <a:custGeom>
              <a:avLst/>
              <a:gdLst>
                <a:gd name="T0" fmla="*/ 15 w 28"/>
                <a:gd name="T1" fmla="*/ 0 h 28"/>
                <a:gd name="T2" fmla="*/ 18 w 28"/>
                <a:gd name="T3" fmla="*/ 0 h 28"/>
                <a:gd name="T4" fmla="*/ 23 w 28"/>
                <a:gd name="T5" fmla="*/ 2 h 28"/>
                <a:gd name="T6" fmla="*/ 26 w 28"/>
                <a:gd name="T7" fmla="*/ 5 h 28"/>
                <a:gd name="T8" fmla="*/ 27 w 28"/>
                <a:gd name="T9" fmla="*/ 9 h 28"/>
                <a:gd name="T10" fmla="*/ 28 w 28"/>
                <a:gd name="T11" fmla="*/ 13 h 28"/>
                <a:gd name="T12" fmla="*/ 27 w 28"/>
                <a:gd name="T13" fmla="*/ 18 h 28"/>
                <a:gd name="T14" fmla="*/ 26 w 28"/>
                <a:gd name="T15" fmla="*/ 21 h 28"/>
                <a:gd name="T16" fmla="*/ 23 w 28"/>
                <a:gd name="T17" fmla="*/ 24 h 28"/>
                <a:gd name="T18" fmla="*/ 18 w 28"/>
                <a:gd name="T19" fmla="*/ 27 h 28"/>
                <a:gd name="T20" fmla="*/ 15 w 28"/>
                <a:gd name="T21" fmla="*/ 28 h 28"/>
                <a:gd name="T22" fmla="*/ 10 w 28"/>
                <a:gd name="T23" fmla="*/ 27 h 28"/>
                <a:gd name="T24" fmla="*/ 6 w 28"/>
                <a:gd name="T25" fmla="*/ 24 h 28"/>
                <a:gd name="T26" fmla="*/ 3 w 28"/>
                <a:gd name="T27" fmla="*/ 21 h 28"/>
                <a:gd name="T28" fmla="*/ 2 w 28"/>
                <a:gd name="T29" fmla="*/ 18 h 28"/>
                <a:gd name="T30" fmla="*/ 0 w 28"/>
                <a:gd name="T31" fmla="*/ 13 h 28"/>
                <a:gd name="T32" fmla="*/ 2 w 28"/>
                <a:gd name="T33" fmla="*/ 9 h 28"/>
                <a:gd name="T34" fmla="*/ 3 w 28"/>
                <a:gd name="T35" fmla="*/ 5 h 28"/>
                <a:gd name="T36" fmla="*/ 6 w 28"/>
                <a:gd name="T37" fmla="*/ 2 h 28"/>
                <a:gd name="T38" fmla="*/ 10 w 28"/>
                <a:gd name="T39" fmla="*/ 0 h 28"/>
                <a:gd name="T40" fmla="*/ 15 w 28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8">
                  <a:moveTo>
                    <a:pt x="15" y="0"/>
                  </a:moveTo>
                  <a:lnTo>
                    <a:pt x="18" y="0"/>
                  </a:lnTo>
                  <a:lnTo>
                    <a:pt x="23" y="2"/>
                  </a:lnTo>
                  <a:lnTo>
                    <a:pt x="26" y="5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27" y="18"/>
                  </a:lnTo>
                  <a:lnTo>
                    <a:pt x="26" y="21"/>
                  </a:lnTo>
                  <a:lnTo>
                    <a:pt x="23" y="24"/>
                  </a:lnTo>
                  <a:lnTo>
                    <a:pt x="18" y="27"/>
                  </a:lnTo>
                  <a:lnTo>
                    <a:pt x="15" y="28"/>
                  </a:lnTo>
                  <a:lnTo>
                    <a:pt x="10" y="27"/>
                  </a:lnTo>
                  <a:lnTo>
                    <a:pt x="6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3" name="Freeform 33">
              <a:extLst>
                <a:ext uri="{FF2B5EF4-FFF2-40B4-BE49-F238E27FC236}">
                  <a16:creationId xmlns="" xmlns:a16="http://schemas.microsoft.com/office/drawing/2014/main" id="{F772F7DE-B8AF-5046-BE86-80DB24850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0738" y="3492500"/>
              <a:ext cx="17463" cy="15875"/>
            </a:xfrm>
            <a:custGeom>
              <a:avLst/>
              <a:gdLst>
                <a:gd name="T0" fmla="*/ 10 w 20"/>
                <a:gd name="T1" fmla="*/ 0 h 21"/>
                <a:gd name="T2" fmla="*/ 15 w 20"/>
                <a:gd name="T3" fmla="*/ 1 h 21"/>
                <a:gd name="T4" fmla="*/ 18 w 20"/>
                <a:gd name="T5" fmla="*/ 3 h 21"/>
                <a:gd name="T6" fmla="*/ 20 w 20"/>
                <a:gd name="T7" fmla="*/ 6 h 21"/>
                <a:gd name="T8" fmla="*/ 20 w 20"/>
                <a:gd name="T9" fmla="*/ 11 h 21"/>
                <a:gd name="T10" fmla="*/ 20 w 20"/>
                <a:gd name="T11" fmla="*/ 14 h 21"/>
                <a:gd name="T12" fmla="*/ 18 w 20"/>
                <a:gd name="T13" fmla="*/ 18 h 21"/>
                <a:gd name="T14" fmla="*/ 15 w 20"/>
                <a:gd name="T15" fmla="*/ 20 h 21"/>
                <a:gd name="T16" fmla="*/ 10 w 20"/>
                <a:gd name="T17" fmla="*/ 21 h 21"/>
                <a:gd name="T18" fmla="*/ 6 w 20"/>
                <a:gd name="T19" fmla="*/ 20 h 21"/>
                <a:gd name="T20" fmla="*/ 2 w 20"/>
                <a:gd name="T21" fmla="*/ 18 h 21"/>
                <a:gd name="T22" fmla="*/ 0 w 20"/>
                <a:gd name="T23" fmla="*/ 14 h 21"/>
                <a:gd name="T24" fmla="*/ 0 w 20"/>
                <a:gd name="T25" fmla="*/ 11 h 21"/>
                <a:gd name="T26" fmla="*/ 0 w 20"/>
                <a:gd name="T27" fmla="*/ 6 h 21"/>
                <a:gd name="T28" fmla="*/ 2 w 20"/>
                <a:gd name="T29" fmla="*/ 3 h 21"/>
                <a:gd name="T30" fmla="*/ 6 w 20"/>
                <a:gd name="T31" fmla="*/ 1 h 21"/>
                <a:gd name="T32" fmla="*/ 10 w 20"/>
                <a:gd name="T3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21">
                  <a:moveTo>
                    <a:pt x="10" y="0"/>
                  </a:moveTo>
                  <a:lnTo>
                    <a:pt x="15" y="1"/>
                  </a:lnTo>
                  <a:lnTo>
                    <a:pt x="18" y="3"/>
                  </a:lnTo>
                  <a:lnTo>
                    <a:pt x="20" y="6"/>
                  </a:lnTo>
                  <a:lnTo>
                    <a:pt x="20" y="11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5" y="20"/>
                  </a:lnTo>
                  <a:lnTo>
                    <a:pt x="10" y="21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6"/>
                  </a:lnTo>
                  <a:lnTo>
                    <a:pt x="2" y="3"/>
                  </a:lnTo>
                  <a:lnTo>
                    <a:pt x="6" y="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4" name="Freeform 34">
              <a:extLst>
                <a:ext uri="{FF2B5EF4-FFF2-40B4-BE49-F238E27FC236}">
                  <a16:creationId xmlns="" xmlns:a16="http://schemas.microsoft.com/office/drawing/2014/main" id="{5F9CA66E-3F2D-894F-AF84-0FD26ACC1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6451" y="3514725"/>
              <a:ext cx="12700" cy="12700"/>
            </a:xfrm>
            <a:custGeom>
              <a:avLst/>
              <a:gdLst>
                <a:gd name="T0" fmla="*/ 8 w 16"/>
                <a:gd name="T1" fmla="*/ 0 h 15"/>
                <a:gd name="T2" fmla="*/ 11 w 16"/>
                <a:gd name="T3" fmla="*/ 1 h 15"/>
                <a:gd name="T4" fmla="*/ 13 w 16"/>
                <a:gd name="T5" fmla="*/ 2 h 15"/>
                <a:gd name="T6" fmla="*/ 14 w 16"/>
                <a:gd name="T7" fmla="*/ 4 h 15"/>
                <a:gd name="T8" fmla="*/ 16 w 16"/>
                <a:gd name="T9" fmla="*/ 8 h 15"/>
                <a:gd name="T10" fmla="*/ 14 w 16"/>
                <a:gd name="T11" fmla="*/ 11 h 15"/>
                <a:gd name="T12" fmla="*/ 13 w 16"/>
                <a:gd name="T13" fmla="*/ 13 h 15"/>
                <a:gd name="T14" fmla="*/ 11 w 16"/>
                <a:gd name="T15" fmla="*/ 14 h 15"/>
                <a:gd name="T16" fmla="*/ 8 w 16"/>
                <a:gd name="T17" fmla="*/ 15 h 15"/>
                <a:gd name="T18" fmla="*/ 4 w 16"/>
                <a:gd name="T19" fmla="*/ 14 h 15"/>
                <a:gd name="T20" fmla="*/ 2 w 16"/>
                <a:gd name="T21" fmla="*/ 13 h 15"/>
                <a:gd name="T22" fmla="*/ 1 w 16"/>
                <a:gd name="T23" fmla="*/ 11 h 15"/>
                <a:gd name="T24" fmla="*/ 0 w 16"/>
                <a:gd name="T25" fmla="*/ 8 h 15"/>
                <a:gd name="T26" fmla="*/ 1 w 16"/>
                <a:gd name="T27" fmla="*/ 4 h 15"/>
                <a:gd name="T28" fmla="*/ 2 w 16"/>
                <a:gd name="T29" fmla="*/ 2 h 15"/>
                <a:gd name="T30" fmla="*/ 4 w 16"/>
                <a:gd name="T31" fmla="*/ 1 h 15"/>
                <a:gd name="T32" fmla="*/ 8 w 16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5">
                  <a:moveTo>
                    <a:pt x="8" y="0"/>
                  </a:moveTo>
                  <a:lnTo>
                    <a:pt x="11" y="1"/>
                  </a:lnTo>
                  <a:lnTo>
                    <a:pt x="13" y="2"/>
                  </a:lnTo>
                  <a:lnTo>
                    <a:pt x="14" y="4"/>
                  </a:lnTo>
                  <a:lnTo>
                    <a:pt x="16" y="8"/>
                  </a:lnTo>
                  <a:lnTo>
                    <a:pt x="14" y="11"/>
                  </a:lnTo>
                  <a:lnTo>
                    <a:pt x="13" y="13"/>
                  </a:lnTo>
                  <a:lnTo>
                    <a:pt x="11" y="14"/>
                  </a:lnTo>
                  <a:lnTo>
                    <a:pt x="8" y="15"/>
                  </a:lnTo>
                  <a:lnTo>
                    <a:pt x="4" y="14"/>
                  </a:lnTo>
                  <a:lnTo>
                    <a:pt x="2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5" name="Freeform 35">
              <a:extLst>
                <a:ext uri="{FF2B5EF4-FFF2-40B4-BE49-F238E27FC236}">
                  <a16:creationId xmlns="" xmlns:a16="http://schemas.microsoft.com/office/drawing/2014/main" id="{26CBA094-3213-2240-BC32-CEDBD9E11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9438" y="3421063"/>
              <a:ext cx="111125" cy="39688"/>
            </a:xfrm>
            <a:custGeom>
              <a:avLst/>
              <a:gdLst>
                <a:gd name="T0" fmla="*/ 66 w 139"/>
                <a:gd name="T1" fmla="*/ 0 h 51"/>
                <a:gd name="T2" fmla="*/ 82 w 139"/>
                <a:gd name="T3" fmla="*/ 1 h 51"/>
                <a:gd name="T4" fmla="*/ 97 w 139"/>
                <a:gd name="T5" fmla="*/ 5 h 51"/>
                <a:gd name="T6" fmla="*/ 109 w 139"/>
                <a:gd name="T7" fmla="*/ 9 h 51"/>
                <a:gd name="T8" fmla="*/ 119 w 139"/>
                <a:gd name="T9" fmla="*/ 15 h 51"/>
                <a:gd name="T10" fmla="*/ 126 w 139"/>
                <a:gd name="T11" fmla="*/ 20 h 51"/>
                <a:gd name="T12" fmla="*/ 132 w 139"/>
                <a:gd name="T13" fmla="*/ 25 h 51"/>
                <a:gd name="T14" fmla="*/ 135 w 139"/>
                <a:gd name="T15" fmla="*/ 28 h 51"/>
                <a:gd name="T16" fmla="*/ 136 w 139"/>
                <a:gd name="T17" fmla="*/ 29 h 51"/>
                <a:gd name="T18" fmla="*/ 139 w 139"/>
                <a:gd name="T19" fmla="*/ 38 h 51"/>
                <a:gd name="T20" fmla="*/ 138 w 139"/>
                <a:gd name="T21" fmla="*/ 45 h 51"/>
                <a:gd name="T22" fmla="*/ 134 w 139"/>
                <a:gd name="T23" fmla="*/ 48 h 51"/>
                <a:gd name="T24" fmla="*/ 128 w 139"/>
                <a:gd name="T25" fmla="*/ 51 h 51"/>
                <a:gd name="T26" fmla="*/ 119 w 139"/>
                <a:gd name="T27" fmla="*/ 48 h 51"/>
                <a:gd name="T28" fmla="*/ 112 w 139"/>
                <a:gd name="T29" fmla="*/ 44 h 51"/>
                <a:gd name="T30" fmla="*/ 103 w 139"/>
                <a:gd name="T31" fmla="*/ 37 h 51"/>
                <a:gd name="T32" fmla="*/ 91 w 139"/>
                <a:gd name="T33" fmla="*/ 30 h 51"/>
                <a:gd name="T34" fmla="*/ 79 w 139"/>
                <a:gd name="T35" fmla="*/ 26 h 51"/>
                <a:gd name="T36" fmla="*/ 63 w 139"/>
                <a:gd name="T37" fmla="*/ 23 h 51"/>
                <a:gd name="T38" fmla="*/ 47 w 139"/>
                <a:gd name="T39" fmla="*/ 23 h 51"/>
                <a:gd name="T40" fmla="*/ 28 w 139"/>
                <a:gd name="T41" fmla="*/ 26 h 51"/>
                <a:gd name="T42" fmla="*/ 16 w 139"/>
                <a:gd name="T43" fmla="*/ 27 h 51"/>
                <a:gd name="T44" fmla="*/ 9 w 139"/>
                <a:gd name="T45" fmla="*/ 25 h 51"/>
                <a:gd name="T46" fmla="*/ 3 w 139"/>
                <a:gd name="T47" fmla="*/ 23 h 51"/>
                <a:gd name="T48" fmla="*/ 1 w 139"/>
                <a:gd name="T49" fmla="*/ 19 h 51"/>
                <a:gd name="T50" fmla="*/ 0 w 139"/>
                <a:gd name="T51" fmla="*/ 18 h 51"/>
                <a:gd name="T52" fmla="*/ 24 w 139"/>
                <a:gd name="T53" fmla="*/ 8 h 51"/>
                <a:gd name="T54" fmla="*/ 47 w 139"/>
                <a:gd name="T55" fmla="*/ 2 h 51"/>
                <a:gd name="T56" fmla="*/ 66 w 139"/>
                <a:gd name="T5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51">
                  <a:moveTo>
                    <a:pt x="66" y="0"/>
                  </a:moveTo>
                  <a:lnTo>
                    <a:pt x="82" y="1"/>
                  </a:lnTo>
                  <a:lnTo>
                    <a:pt x="97" y="5"/>
                  </a:lnTo>
                  <a:lnTo>
                    <a:pt x="109" y="9"/>
                  </a:lnTo>
                  <a:lnTo>
                    <a:pt x="119" y="15"/>
                  </a:lnTo>
                  <a:lnTo>
                    <a:pt x="126" y="20"/>
                  </a:lnTo>
                  <a:lnTo>
                    <a:pt x="132" y="25"/>
                  </a:lnTo>
                  <a:lnTo>
                    <a:pt x="135" y="28"/>
                  </a:lnTo>
                  <a:lnTo>
                    <a:pt x="136" y="29"/>
                  </a:lnTo>
                  <a:lnTo>
                    <a:pt x="139" y="38"/>
                  </a:lnTo>
                  <a:lnTo>
                    <a:pt x="138" y="45"/>
                  </a:lnTo>
                  <a:lnTo>
                    <a:pt x="134" y="48"/>
                  </a:lnTo>
                  <a:lnTo>
                    <a:pt x="128" y="51"/>
                  </a:lnTo>
                  <a:lnTo>
                    <a:pt x="119" y="48"/>
                  </a:lnTo>
                  <a:lnTo>
                    <a:pt x="112" y="44"/>
                  </a:lnTo>
                  <a:lnTo>
                    <a:pt x="103" y="37"/>
                  </a:lnTo>
                  <a:lnTo>
                    <a:pt x="91" y="30"/>
                  </a:lnTo>
                  <a:lnTo>
                    <a:pt x="79" y="26"/>
                  </a:lnTo>
                  <a:lnTo>
                    <a:pt x="63" y="23"/>
                  </a:lnTo>
                  <a:lnTo>
                    <a:pt x="47" y="23"/>
                  </a:lnTo>
                  <a:lnTo>
                    <a:pt x="28" y="26"/>
                  </a:lnTo>
                  <a:lnTo>
                    <a:pt x="16" y="27"/>
                  </a:lnTo>
                  <a:lnTo>
                    <a:pt x="9" y="25"/>
                  </a:lnTo>
                  <a:lnTo>
                    <a:pt x="3" y="23"/>
                  </a:lnTo>
                  <a:lnTo>
                    <a:pt x="1" y="19"/>
                  </a:lnTo>
                  <a:lnTo>
                    <a:pt x="0" y="18"/>
                  </a:lnTo>
                  <a:lnTo>
                    <a:pt x="24" y="8"/>
                  </a:lnTo>
                  <a:lnTo>
                    <a:pt x="47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6" name="Freeform 36">
              <a:extLst>
                <a:ext uri="{FF2B5EF4-FFF2-40B4-BE49-F238E27FC236}">
                  <a16:creationId xmlns="" xmlns:a16="http://schemas.microsoft.com/office/drawing/2014/main" id="{64C0BAD1-FE5F-DE4A-9CDD-FCE0F6378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7238" y="3421063"/>
              <a:ext cx="111125" cy="39688"/>
            </a:xfrm>
            <a:custGeom>
              <a:avLst/>
              <a:gdLst>
                <a:gd name="T0" fmla="*/ 74 w 139"/>
                <a:gd name="T1" fmla="*/ 0 h 51"/>
                <a:gd name="T2" fmla="*/ 93 w 139"/>
                <a:gd name="T3" fmla="*/ 2 h 51"/>
                <a:gd name="T4" fmla="*/ 116 w 139"/>
                <a:gd name="T5" fmla="*/ 8 h 51"/>
                <a:gd name="T6" fmla="*/ 139 w 139"/>
                <a:gd name="T7" fmla="*/ 18 h 51"/>
                <a:gd name="T8" fmla="*/ 139 w 139"/>
                <a:gd name="T9" fmla="*/ 19 h 51"/>
                <a:gd name="T10" fmla="*/ 137 w 139"/>
                <a:gd name="T11" fmla="*/ 23 h 51"/>
                <a:gd name="T12" fmla="*/ 131 w 139"/>
                <a:gd name="T13" fmla="*/ 25 h 51"/>
                <a:gd name="T14" fmla="*/ 123 w 139"/>
                <a:gd name="T15" fmla="*/ 27 h 51"/>
                <a:gd name="T16" fmla="*/ 112 w 139"/>
                <a:gd name="T17" fmla="*/ 26 h 51"/>
                <a:gd name="T18" fmla="*/ 93 w 139"/>
                <a:gd name="T19" fmla="*/ 23 h 51"/>
                <a:gd name="T20" fmla="*/ 76 w 139"/>
                <a:gd name="T21" fmla="*/ 23 h 51"/>
                <a:gd name="T22" fmla="*/ 61 w 139"/>
                <a:gd name="T23" fmla="*/ 26 h 51"/>
                <a:gd name="T24" fmla="*/ 49 w 139"/>
                <a:gd name="T25" fmla="*/ 30 h 51"/>
                <a:gd name="T26" fmla="*/ 37 w 139"/>
                <a:gd name="T27" fmla="*/ 37 h 51"/>
                <a:gd name="T28" fmla="*/ 28 w 139"/>
                <a:gd name="T29" fmla="*/ 44 h 51"/>
                <a:gd name="T30" fmla="*/ 21 w 139"/>
                <a:gd name="T31" fmla="*/ 48 h 51"/>
                <a:gd name="T32" fmla="*/ 12 w 139"/>
                <a:gd name="T33" fmla="*/ 51 h 51"/>
                <a:gd name="T34" fmla="*/ 5 w 139"/>
                <a:gd name="T35" fmla="*/ 48 h 51"/>
                <a:gd name="T36" fmla="*/ 0 w 139"/>
                <a:gd name="T37" fmla="*/ 45 h 51"/>
                <a:gd name="T38" fmla="*/ 0 w 139"/>
                <a:gd name="T39" fmla="*/ 38 h 51"/>
                <a:gd name="T40" fmla="*/ 4 w 139"/>
                <a:gd name="T41" fmla="*/ 29 h 51"/>
                <a:gd name="T42" fmla="*/ 5 w 139"/>
                <a:gd name="T43" fmla="*/ 28 h 51"/>
                <a:gd name="T44" fmla="*/ 8 w 139"/>
                <a:gd name="T45" fmla="*/ 25 h 51"/>
                <a:gd name="T46" fmla="*/ 14 w 139"/>
                <a:gd name="T47" fmla="*/ 20 h 51"/>
                <a:gd name="T48" fmla="*/ 21 w 139"/>
                <a:gd name="T49" fmla="*/ 15 h 51"/>
                <a:gd name="T50" fmla="*/ 31 w 139"/>
                <a:gd name="T51" fmla="*/ 9 h 51"/>
                <a:gd name="T52" fmla="*/ 43 w 139"/>
                <a:gd name="T53" fmla="*/ 5 h 51"/>
                <a:gd name="T54" fmla="*/ 57 w 139"/>
                <a:gd name="T55" fmla="*/ 1 h 51"/>
                <a:gd name="T56" fmla="*/ 74 w 139"/>
                <a:gd name="T5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51">
                  <a:moveTo>
                    <a:pt x="74" y="0"/>
                  </a:moveTo>
                  <a:lnTo>
                    <a:pt x="93" y="2"/>
                  </a:lnTo>
                  <a:lnTo>
                    <a:pt x="116" y="8"/>
                  </a:lnTo>
                  <a:lnTo>
                    <a:pt x="139" y="18"/>
                  </a:lnTo>
                  <a:lnTo>
                    <a:pt x="139" y="19"/>
                  </a:lnTo>
                  <a:lnTo>
                    <a:pt x="137" y="23"/>
                  </a:lnTo>
                  <a:lnTo>
                    <a:pt x="131" y="25"/>
                  </a:lnTo>
                  <a:lnTo>
                    <a:pt x="123" y="27"/>
                  </a:lnTo>
                  <a:lnTo>
                    <a:pt x="112" y="26"/>
                  </a:lnTo>
                  <a:lnTo>
                    <a:pt x="93" y="23"/>
                  </a:lnTo>
                  <a:lnTo>
                    <a:pt x="76" y="23"/>
                  </a:lnTo>
                  <a:lnTo>
                    <a:pt x="61" y="26"/>
                  </a:lnTo>
                  <a:lnTo>
                    <a:pt x="49" y="30"/>
                  </a:lnTo>
                  <a:lnTo>
                    <a:pt x="37" y="37"/>
                  </a:lnTo>
                  <a:lnTo>
                    <a:pt x="28" y="44"/>
                  </a:lnTo>
                  <a:lnTo>
                    <a:pt x="21" y="48"/>
                  </a:lnTo>
                  <a:lnTo>
                    <a:pt x="12" y="51"/>
                  </a:lnTo>
                  <a:lnTo>
                    <a:pt x="5" y="48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5" y="28"/>
                  </a:lnTo>
                  <a:lnTo>
                    <a:pt x="8" y="25"/>
                  </a:lnTo>
                  <a:lnTo>
                    <a:pt x="14" y="20"/>
                  </a:lnTo>
                  <a:lnTo>
                    <a:pt x="21" y="15"/>
                  </a:lnTo>
                  <a:lnTo>
                    <a:pt x="31" y="9"/>
                  </a:lnTo>
                  <a:lnTo>
                    <a:pt x="43" y="5"/>
                  </a:lnTo>
                  <a:lnTo>
                    <a:pt x="57" y="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7" name="Freeform 37">
              <a:extLst>
                <a:ext uri="{FF2B5EF4-FFF2-40B4-BE49-F238E27FC236}">
                  <a16:creationId xmlns="" xmlns:a16="http://schemas.microsoft.com/office/drawing/2014/main" id="{485ADA22-F975-D444-B207-CABC40AC1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026" y="3627438"/>
              <a:ext cx="296863" cy="198438"/>
            </a:xfrm>
            <a:custGeom>
              <a:avLst/>
              <a:gdLst>
                <a:gd name="T0" fmla="*/ 188 w 375"/>
                <a:gd name="T1" fmla="*/ 0 h 249"/>
                <a:gd name="T2" fmla="*/ 209 w 375"/>
                <a:gd name="T3" fmla="*/ 1 h 249"/>
                <a:gd name="T4" fmla="*/ 229 w 375"/>
                <a:gd name="T5" fmla="*/ 3 h 249"/>
                <a:gd name="T6" fmla="*/ 253 w 375"/>
                <a:gd name="T7" fmla="*/ 6 h 249"/>
                <a:gd name="T8" fmla="*/ 279 w 375"/>
                <a:gd name="T9" fmla="*/ 10 h 249"/>
                <a:gd name="T10" fmla="*/ 305 w 375"/>
                <a:gd name="T11" fmla="*/ 13 h 249"/>
                <a:gd name="T12" fmla="*/ 331 w 375"/>
                <a:gd name="T13" fmla="*/ 18 h 249"/>
                <a:gd name="T14" fmla="*/ 352 w 375"/>
                <a:gd name="T15" fmla="*/ 22 h 249"/>
                <a:gd name="T16" fmla="*/ 362 w 375"/>
                <a:gd name="T17" fmla="*/ 27 h 249"/>
                <a:gd name="T18" fmla="*/ 369 w 375"/>
                <a:gd name="T19" fmla="*/ 34 h 249"/>
                <a:gd name="T20" fmla="*/ 372 w 375"/>
                <a:gd name="T21" fmla="*/ 47 h 249"/>
                <a:gd name="T22" fmla="*/ 375 w 375"/>
                <a:gd name="T23" fmla="*/ 61 h 249"/>
                <a:gd name="T24" fmla="*/ 373 w 375"/>
                <a:gd name="T25" fmla="*/ 78 h 249"/>
                <a:gd name="T26" fmla="*/ 371 w 375"/>
                <a:gd name="T27" fmla="*/ 97 h 249"/>
                <a:gd name="T28" fmla="*/ 367 w 375"/>
                <a:gd name="T29" fmla="*/ 117 h 249"/>
                <a:gd name="T30" fmla="*/ 360 w 375"/>
                <a:gd name="T31" fmla="*/ 138 h 249"/>
                <a:gd name="T32" fmla="*/ 353 w 375"/>
                <a:gd name="T33" fmla="*/ 161 h 249"/>
                <a:gd name="T34" fmla="*/ 344 w 375"/>
                <a:gd name="T35" fmla="*/ 183 h 249"/>
                <a:gd name="T36" fmla="*/ 316 w 375"/>
                <a:gd name="T37" fmla="*/ 203 h 249"/>
                <a:gd name="T38" fmla="*/ 287 w 375"/>
                <a:gd name="T39" fmla="*/ 219 h 249"/>
                <a:gd name="T40" fmla="*/ 259 w 375"/>
                <a:gd name="T41" fmla="*/ 232 h 249"/>
                <a:gd name="T42" fmla="*/ 232 w 375"/>
                <a:gd name="T43" fmla="*/ 241 h 249"/>
                <a:gd name="T44" fmla="*/ 209 w 375"/>
                <a:gd name="T45" fmla="*/ 248 h 249"/>
                <a:gd name="T46" fmla="*/ 188 w 375"/>
                <a:gd name="T47" fmla="*/ 249 h 249"/>
                <a:gd name="T48" fmla="*/ 165 w 375"/>
                <a:gd name="T49" fmla="*/ 248 h 249"/>
                <a:gd name="T50" fmla="*/ 141 w 375"/>
                <a:gd name="T51" fmla="*/ 242 h 249"/>
                <a:gd name="T52" fmla="*/ 114 w 375"/>
                <a:gd name="T53" fmla="*/ 234 h 249"/>
                <a:gd name="T54" fmla="*/ 87 w 375"/>
                <a:gd name="T55" fmla="*/ 221 h 249"/>
                <a:gd name="T56" fmla="*/ 59 w 375"/>
                <a:gd name="T57" fmla="*/ 206 h 249"/>
                <a:gd name="T58" fmla="*/ 32 w 375"/>
                <a:gd name="T59" fmla="*/ 188 h 249"/>
                <a:gd name="T60" fmla="*/ 32 w 375"/>
                <a:gd name="T61" fmla="*/ 188 h 249"/>
                <a:gd name="T62" fmla="*/ 23 w 375"/>
                <a:gd name="T63" fmla="*/ 165 h 249"/>
                <a:gd name="T64" fmla="*/ 15 w 375"/>
                <a:gd name="T65" fmla="*/ 142 h 249"/>
                <a:gd name="T66" fmla="*/ 9 w 375"/>
                <a:gd name="T67" fmla="*/ 121 h 249"/>
                <a:gd name="T68" fmla="*/ 3 w 375"/>
                <a:gd name="T69" fmla="*/ 99 h 249"/>
                <a:gd name="T70" fmla="*/ 1 w 375"/>
                <a:gd name="T71" fmla="*/ 79 h 249"/>
                <a:gd name="T72" fmla="*/ 0 w 375"/>
                <a:gd name="T73" fmla="*/ 62 h 249"/>
                <a:gd name="T74" fmla="*/ 1 w 375"/>
                <a:gd name="T75" fmla="*/ 47 h 249"/>
                <a:gd name="T76" fmla="*/ 5 w 375"/>
                <a:gd name="T77" fmla="*/ 34 h 249"/>
                <a:gd name="T78" fmla="*/ 12 w 375"/>
                <a:gd name="T79" fmla="*/ 27 h 249"/>
                <a:gd name="T80" fmla="*/ 22 w 375"/>
                <a:gd name="T81" fmla="*/ 22 h 249"/>
                <a:gd name="T82" fmla="*/ 43 w 375"/>
                <a:gd name="T83" fmla="*/ 18 h 249"/>
                <a:gd name="T84" fmla="*/ 69 w 375"/>
                <a:gd name="T85" fmla="*/ 13 h 249"/>
                <a:gd name="T86" fmla="*/ 95 w 375"/>
                <a:gd name="T87" fmla="*/ 10 h 249"/>
                <a:gd name="T88" fmla="*/ 122 w 375"/>
                <a:gd name="T89" fmla="*/ 6 h 249"/>
                <a:gd name="T90" fmla="*/ 145 w 375"/>
                <a:gd name="T91" fmla="*/ 3 h 249"/>
                <a:gd name="T92" fmla="*/ 165 w 375"/>
                <a:gd name="T93" fmla="*/ 1 h 249"/>
                <a:gd name="T94" fmla="*/ 188 w 375"/>
                <a:gd name="T9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5" h="249">
                  <a:moveTo>
                    <a:pt x="188" y="0"/>
                  </a:moveTo>
                  <a:lnTo>
                    <a:pt x="209" y="1"/>
                  </a:lnTo>
                  <a:lnTo>
                    <a:pt x="229" y="3"/>
                  </a:lnTo>
                  <a:lnTo>
                    <a:pt x="253" y="6"/>
                  </a:lnTo>
                  <a:lnTo>
                    <a:pt x="279" y="10"/>
                  </a:lnTo>
                  <a:lnTo>
                    <a:pt x="305" y="13"/>
                  </a:lnTo>
                  <a:lnTo>
                    <a:pt x="331" y="18"/>
                  </a:lnTo>
                  <a:lnTo>
                    <a:pt x="352" y="22"/>
                  </a:lnTo>
                  <a:lnTo>
                    <a:pt x="362" y="27"/>
                  </a:lnTo>
                  <a:lnTo>
                    <a:pt x="369" y="34"/>
                  </a:lnTo>
                  <a:lnTo>
                    <a:pt x="372" y="47"/>
                  </a:lnTo>
                  <a:lnTo>
                    <a:pt x="375" y="61"/>
                  </a:lnTo>
                  <a:lnTo>
                    <a:pt x="373" y="78"/>
                  </a:lnTo>
                  <a:lnTo>
                    <a:pt x="371" y="97"/>
                  </a:lnTo>
                  <a:lnTo>
                    <a:pt x="367" y="117"/>
                  </a:lnTo>
                  <a:lnTo>
                    <a:pt x="360" y="138"/>
                  </a:lnTo>
                  <a:lnTo>
                    <a:pt x="353" y="161"/>
                  </a:lnTo>
                  <a:lnTo>
                    <a:pt x="344" y="183"/>
                  </a:lnTo>
                  <a:lnTo>
                    <a:pt x="316" y="203"/>
                  </a:lnTo>
                  <a:lnTo>
                    <a:pt x="287" y="219"/>
                  </a:lnTo>
                  <a:lnTo>
                    <a:pt x="259" y="232"/>
                  </a:lnTo>
                  <a:lnTo>
                    <a:pt x="232" y="241"/>
                  </a:lnTo>
                  <a:lnTo>
                    <a:pt x="209" y="248"/>
                  </a:lnTo>
                  <a:lnTo>
                    <a:pt x="188" y="249"/>
                  </a:lnTo>
                  <a:lnTo>
                    <a:pt x="165" y="248"/>
                  </a:lnTo>
                  <a:lnTo>
                    <a:pt x="141" y="242"/>
                  </a:lnTo>
                  <a:lnTo>
                    <a:pt x="114" y="234"/>
                  </a:lnTo>
                  <a:lnTo>
                    <a:pt x="87" y="221"/>
                  </a:lnTo>
                  <a:lnTo>
                    <a:pt x="59" y="206"/>
                  </a:lnTo>
                  <a:lnTo>
                    <a:pt x="32" y="188"/>
                  </a:lnTo>
                  <a:lnTo>
                    <a:pt x="32" y="188"/>
                  </a:lnTo>
                  <a:lnTo>
                    <a:pt x="23" y="165"/>
                  </a:lnTo>
                  <a:lnTo>
                    <a:pt x="15" y="142"/>
                  </a:lnTo>
                  <a:lnTo>
                    <a:pt x="9" y="121"/>
                  </a:lnTo>
                  <a:lnTo>
                    <a:pt x="3" y="99"/>
                  </a:lnTo>
                  <a:lnTo>
                    <a:pt x="1" y="79"/>
                  </a:lnTo>
                  <a:lnTo>
                    <a:pt x="0" y="62"/>
                  </a:lnTo>
                  <a:lnTo>
                    <a:pt x="1" y="47"/>
                  </a:lnTo>
                  <a:lnTo>
                    <a:pt x="5" y="34"/>
                  </a:lnTo>
                  <a:lnTo>
                    <a:pt x="12" y="27"/>
                  </a:lnTo>
                  <a:lnTo>
                    <a:pt x="22" y="22"/>
                  </a:lnTo>
                  <a:lnTo>
                    <a:pt x="43" y="18"/>
                  </a:lnTo>
                  <a:lnTo>
                    <a:pt x="69" y="13"/>
                  </a:lnTo>
                  <a:lnTo>
                    <a:pt x="95" y="10"/>
                  </a:lnTo>
                  <a:lnTo>
                    <a:pt x="122" y="6"/>
                  </a:lnTo>
                  <a:lnTo>
                    <a:pt x="145" y="3"/>
                  </a:lnTo>
                  <a:lnTo>
                    <a:pt x="165" y="1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E191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8" name="Freeform 38">
              <a:extLst>
                <a:ext uri="{FF2B5EF4-FFF2-40B4-BE49-F238E27FC236}">
                  <a16:creationId xmlns="" xmlns:a16="http://schemas.microsoft.com/office/drawing/2014/main" id="{F11DA7F9-5D08-9542-9D20-89C6C0DC5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088" y="3595688"/>
              <a:ext cx="58738" cy="17463"/>
            </a:xfrm>
            <a:custGeom>
              <a:avLst/>
              <a:gdLst>
                <a:gd name="T0" fmla="*/ 39 w 75"/>
                <a:gd name="T1" fmla="*/ 0 h 21"/>
                <a:gd name="T2" fmla="*/ 51 w 75"/>
                <a:gd name="T3" fmla="*/ 2 h 21"/>
                <a:gd name="T4" fmla="*/ 60 w 75"/>
                <a:gd name="T5" fmla="*/ 7 h 21"/>
                <a:gd name="T6" fmla="*/ 68 w 75"/>
                <a:gd name="T7" fmla="*/ 13 h 21"/>
                <a:gd name="T8" fmla="*/ 72 w 75"/>
                <a:gd name="T9" fmla="*/ 19 h 21"/>
                <a:gd name="T10" fmla="*/ 75 w 75"/>
                <a:gd name="T11" fmla="*/ 21 h 21"/>
                <a:gd name="T12" fmla="*/ 72 w 75"/>
                <a:gd name="T13" fmla="*/ 20 h 21"/>
                <a:gd name="T14" fmla="*/ 67 w 75"/>
                <a:gd name="T15" fmla="*/ 16 h 21"/>
                <a:gd name="T16" fmla="*/ 58 w 75"/>
                <a:gd name="T17" fmla="*/ 14 h 21"/>
                <a:gd name="T18" fmla="*/ 47 w 75"/>
                <a:gd name="T19" fmla="*/ 12 h 21"/>
                <a:gd name="T20" fmla="*/ 33 w 75"/>
                <a:gd name="T21" fmla="*/ 11 h 21"/>
                <a:gd name="T22" fmla="*/ 18 w 75"/>
                <a:gd name="T23" fmla="*/ 14 h 21"/>
                <a:gd name="T24" fmla="*/ 0 w 75"/>
                <a:gd name="T25" fmla="*/ 21 h 21"/>
                <a:gd name="T26" fmla="*/ 2 w 75"/>
                <a:gd name="T27" fmla="*/ 19 h 21"/>
                <a:gd name="T28" fmla="*/ 5 w 75"/>
                <a:gd name="T29" fmla="*/ 15 h 21"/>
                <a:gd name="T30" fmla="*/ 12 w 75"/>
                <a:gd name="T31" fmla="*/ 11 h 21"/>
                <a:gd name="T32" fmla="*/ 20 w 75"/>
                <a:gd name="T33" fmla="*/ 5 h 21"/>
                <a:gd name="T34" fmla="*/ 29 w 75"/>
                <a:gd name="T35" fmla="*/ 2 h 21"/>
                <a:gd name="T36" fmla="*/ 39 w 75"/>
                <a:gd name="T3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5" h="21">
                  <a:moveTo>
                    <a:pt x="39" y="0"/>
                  </a:moveTo>
                  <a:lnTo>
                    <a:pt x="51" y="2"/>
                  </a:lnTo>
                  <a:lnTo>
                    <a:pt x="60" y="7"/>
                  </a:lnTo>
                  <a:lnTo>
                    <a:pt x="68" y="13"/>
                  </a:lnTo>
                  <a:lnTo>
                    <a:pt x="72" y="19"/>
                  </a:lnTo>
                  <a:lnTo>
                    <a:pt x="75" y="21"/>
                  </a:lnTo>
                  <a:lnTo>
                    <a:pt x="72" y="20"/>
                  </a:lnTo>
                  <a:lnTo>
                    <a:pt x="67" y="16"/>
                  </a:lnTo>
                  <a:lnTo>
                    <a:pt x="58" y="14"/>
                  </a:lnTo>
                  <a:lnTo>
                    <a:pt x="47" y="12"/>
                  </a:lnTo>
                  <a:lnTo>
                    <a:pt x="33" y="11"/>
                  </a:lnTo>
                  <a:lnTo>
                    <a:pt x="18" y="14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12" y="11"/>
                  </a:lnTo>
                  <a:lnTo>
                    <a:pt x="20" y="5"/>
                  </a:lnTo>
                  <a:lnTo>
                    <a:pt x="29" y="2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4935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9" name="Freeform 39">
              <a:extLst>
                <a:ext uri="{FF2B5EF4-FFF2-40B4-BE49-F238E27FC236}">
                  <a16:creationId xmlns="" xmlns:a16="http://schemas.microsoft.com/office/drawing/2014/main" id="{3EA0A0E2-B93B-4E4F-8800-4D3772C39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3652838"/>
              <a:ext cx="223838" cy="82550"/>
            </a:xfrm>
            <a:custGeom>
              <a:avLst/>
              <a:gdLst>
                <a:gd name="T0" fmla="*/ 0 w 282"/>
                <a:gd name="T1" fmla="*/ 0 h 104"/>
                <a:gd name="T2" fmla="*/ 282 w 282"/>
                <a:gd name="T3" fmla="*/ 0 h 104"/>
                <a:gd name="T4" fmla="*/ 280 w 282"/>
                <a:gd name="T5" fmla="*/ 2 h 104"/>
                <a:gd name="T6" fmla="*/ 278 w 282"/>
                <a:gd name="T7" fmla="*/ 9 h 104"/>
                <a:gd name="T8" fmla="*/ 274 w 282"/>
                <a:gd name="T9" fmla="*/ 18 h 104"/>
                <a:gd name="T10" fmla="*/ 267 w 282"/>
                <a:gd name="T11" fmla="*/ 30 h 104"/>
                <a:gd name="T12" fmla="*/ 258 w 282"/>
                <a:gd name="T13" fmla="*/ 44 h 104"/>
                <a:gd name="T14" fmla="*/ 246 w 282"/>
                <a:gd name="T15" fmla="*/ 58 h 104"/>
                <a:gd name="T16" fmla="*/ 232 w 282"/>
                <a:gd name="T17" fmla="*/ 72 h 104"/>
                <a:gd name="T18" fmla="*/ 217 w 282"/>
                <a:gd name="T19" fmla="*/ 83 h 104"/>
                <a:gd name="T20" fmla="*/ 200 w 282"/>
                <a:gd name="T21" fmla="*/ 93 h 104"/>
                <a:gd name="T22" fmla="*/ 180 w 282"/>
                <a:gd name="T23" fmla="*/ 100 h 104"/>
                <a:gd name="T24" fmla="*/ 156 w 282"/>
                <a:gd name="T25" fmla="*/ 104 h 104"/>
                <a:gd name="T26" fmla="*/ 131 w 282"/>
                <a:gd name="T27" fmla="*/ 104 h 104"/>
                <a:gd name="T28" fmla="*/ 106 w 282"/>
                <a:gd name="T29" fmla="*/ 102 h 104"/>
                <a:gd name="T30" fmla="*/ 85 w 282"/>
                <a:gd name="T31" fmla="*/ 95 h 104"/>
                <a:gd name="T32" fmla="*/ 67 w 282"/>
                <a:gd name="T33" fmla="*/ 87 h 104"/>
                <a:gd name="T34" fmla="*/ 51 w 282"/>
                <a:gd name="T35" fmla="*/ 78 h 104"/>
                <a:gd name="T36" fmla="*/ 38 w 282"/>
                <a:gd name="T37" fmla="*/ 67 h 104"/>
                <a:gd name="T38" fmla="*/ 23 w 282"/>
                <a:gd name="T39" fmla="*/ 52 h 104"/>
                <a:gd name="T40" fmla="*/ 13 w 282"/>
                <a:gd name="T41" fmla="*/ 36 h 104"/>
                <a:gd name="T42" fmla="*/ 6 w 282"/>
                <a:gd name="T43" fmla="*/ 23 h 104"/>
                <a:gd name="T44" fmla="*/ 2 w 282"/>
                <a:gd name="T45" fmla="*/ 10 h 104"/>
                <a:gd name="T46" fmla="*/ 0 w 282"/>
                <a:gd name="T47" fmla="*/ 2 h 104"/>
                <a:gd name="T48" fmla="*/ 0 w 282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2" h="104">
                  <a:moveTo>
                    <a:pt x="0" y="0"/>
                  </a:moveTo>
                  <a:lnTo>
                    <a:pt x="282" y="0"/>
                  </a:lnTo>
                  <a:lnTo>
                    <a:pt x="280" y="2"/>
                  </a:lnTo>
                  <a:lnTo>
                    <a:pt x="278" y="9"/>
                  </a:lnTo>
                  <a:lnTo>
                    <a:pt x="274" y="18"/>
                  </a:lnTo>
                  <a:lnTo>
                    <a:pt x="267" y="30"/>
                  </a:lnTo>
                  <a:lnTo>
                    <a:pt x="258" y="44"/>
                  </a:lnTo>
                  <a:lnTo>
                    <a:pt x="246" y="58"/>
                  </a:lnTo>
                  <a:lnTo>
                    <a:pt x="232" y="72"/>
                  </a:lnTo>
                  <a:lnTo>
                    <a:pt x="217" y="83"/>
                  </a:lnTo>
                  <a:lnTo>
                    <a:pt x="200" y="93"/>
                  </a:lnTo>
                  <a:lnTo>
                    <a:pt x="180" y="100"/>
                  </a:lnTo>
                  <a:lnTo>
                    <a:pt x="156" y="104"/>
                  </a:lnTo>
                  <a:lnTo>
                    <a:pt x="131" y="104"/>
                  </a:lnTo>
                  <a:lnTo>
                    <a:pt x="106" y="102"/>
                  </a:lnTo>
                  <a:lnTo>
                    <a:pt x="85" y="95"/>
                  </a:lnTo>
                  <a:lnTo>
                    <a:pt x="67" y="87"/>
                  </a:lnTo>
                  <a:lnTo>
                    <a:pt x="51" y="78"/>
                  </a:lnTo>
                  <a:lnTo>
                    <a:pt x="38" y="67"/>
                  </a:lnTo>
                  <a:lnTo>
                    <a:pt x="23" y="52"/>
                  </a:lnTo>
                  <a:lnTo>
                    <a:pt x="13" y="36"/>
                  </a:lnTo>
                  <a:lnTo>
                    <a:pt x="6" y="23"/>
                  </a:lnTo>
                  <a:lnTo>
                    <a:pt x="2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0" name="Freeform 40">
              <a:extLst>
                <a:ext uri="{FF2B5EF4-FFF2-40B4-BE49-F238E27FC236}">
                  <a16:creationId xmlns="" xmlns:a16="http://schemas.microsoft.com/office/drawing/2014/main" id="{62560978-4994-4D41-A8E7-A1DC136B7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888" y="3652838"/>
              <a:ext cx="206375" cy="23813"/>
            </a:xfrm>
            <a:custGeom>
              <a:avLst/>
              <a:gdLst>
                <a:gd name="T0" fmla="*/ 0 w 258"/>
                <a:gd name="T1" fmla="*/ 0 h 29"/>
                <a:gd name="T2" fmla="*/ 258 w 258"/>
                <a:gd name="T3" fmla="*/ 0 h 29"/>
                <a:gd name="T4" fmla="*/ 252 w 258"/>
                <a:gd name="T5" fmla="*/ 20 h 29"/>
                <a:gd name="T6" fmla="*/ 251 w 258"/>
                <a:gd name="T7" fmla="*/ 23 h 29"/>
                <a:gd name="T8" fmla="*/ 249 w 258"/>
                <a:gd name="T9" fmla="*/ 24 h 29"/>
                <a:gd name="T10" fmla="*/ 228 w 258"/>
                <a:gd name="T11" fmla="*/ 26 h 29"/>
                <a:gd name="T12" fmla="*/ 203 w 258"/>
                <a:gd name="T13" fmla="*/ 28 h 29"/>
                <a:gd name="T14" fmla="*/ 175 w 258"/>
                <a:gd name="T15" fmla="*/ 29 h 29"/>
                <a:gd name="T16" fmla="*/ 145 w 258"/>
                <a:gd name="T17" fmla="*/ 29 h 29"/>
                <a:gd name="T18" fmla="*/ 116 w 258"/>
                <a:gd name="T19" fmla="*/ 29 h 29"/>
                <a:gd name="T20" fmla="*/ 87 w 258"/>
                <a:gd name="T21" fmla="*/ 29 h 29"/>
                <a:gd name="T22" fmla="*/ 61 w 258"/>
                <a:gd name="T23" fmla="*/ 28 h 29"/>
                <a:gd name="T24" fmla="*/ 39 w 258"/>
                <a:gd name="T25" fmla="*/ 27 h 29"/>
                <a:gd name="T26" fmla="*/ 21 w 258"/>
                <a:gd name="T27" fmla="*/ 26 h 29"/>
                <a:gd name="T28" fmla="*/ 10 w 258"/>
                <a:gd name="T29" fmla="*/ 26 h 29"/>
                <a:gd name="T30" fmla="*/ 9 w 258"/>
                <a:gd name="T31" fmla="*/ 25 h 29"/>
                <a:gd name="T32" fmla="*/ 6 w 258"/>
                <a:gd name="T33" fmla="*/ 24 h 29"/>
                <a:gd name="T34" fmla="*/ 6 w 258"/>
                <a:gd name="T35" fmla="*/ 23 h 29"/>
                <a:gd name="T36" fmla="*/ 0 w 258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8" h="29">
                  <a:moveTo>
                    <a:pt x="0" y="0"/>
                  </a:moveTo>
                  <a:lnTo>
                    <a:pt x="258" y="0"/>
                  </a:lnTo>
                  <a:lnTo>
                    <a:pt x="252" y="20"/>
                  </a:lnTo>
                  <a:lnTo>
                    <a:pt x="251" y="23"/>
                  </a:lnTo>
                  <a:lnTo>
                    <a:pt x="249" y="24"/>
                  </a:lnTo>
                  <a:lnTo>
                    <a:pt x="228" y="26"/>
                  </a:lnTo>
                  <a:lnTo>
                    <a:pt x="203" y="28"/>
                  </a:lnTo>
                  <a:lnTo>
                    <a:pt x="175" y="29"/>
                  </a:lnTo>
                  <a:lnTo>
                    <a:pt x="145" y="29"/>
                  </a:lnTo>
                  <a:lnTo>
                    <a:pt x="116" y="29"/>
                  </a:lnTo>
                  <a:lnTo>
                    <a:pt x="87" y="29"/>
                  </a:lnTo>
                  <a:lnTo>
                    <a:pt x="61" y="28"/>
                  </a:lnTo>
                  <a:lnTo>
                    <a:pt x="39" y="27"/>
                  </a:lnTo>
                  <a:lnTo>
                    <a:pt x="21" y="26"/>
                  </a:lnTo>
                  <a:lnTo>
                    <a:pt x="10" y="26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8F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1" name="Freeform 41">
              <a:extLst>
                <a:ext uri="{FF2B5EF4-FFF2-40B4-BE49-F238E27FC236}">
                  <a16:creationId xmlns="" xmlns:a16="http://schemas.microsoft.com/office/drawing/2014/main" id="{63C71BA4-0550-B44D-A800-167D5C296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701" y="3694113"/>
              <a:ext cx="153988" cy="41275"/>
            </a:xfrm>
            <a:custGeom>
              <a:avLst/>
              <a:gdLst>
                <a:gd name="T0" fmla="*/ 99 w 194"/>
                <a:gd name="T1" fmla="*/ 0 h 52"/>
                <a:gd name="T2" fmla="*/ 122 w 194"/>
                <a:gd name="T3" fmla="*/ 1 h 52"/>
                <a:gd name="T4" fmla="*/ 143 w 194"/>
                <a:gd name="T5" fmla="*/ 4 h 52"/>
                <a:gd name="T6" fmla="*/ 163 w 194"/>
                <a:gd name="T7" fmla="*/ 10 h 52"/>
                <a:gd name="T8" fmla="*/ 181 w 194"/>
                <a:gd name="T9" fmla="*/ 15 h 52"/>
                <a:gd name="T10" fmla="*/ 194 w 194"/>
                <a:gd name="T11" fmla="*/ 20 h 52"/>
                <a:gd name="T12" fmla="*/ 179 w 194"/>
                <a:gd name="T13" fmla="*/ 31 h 52"/>
                <a:gd name="T14" fmla="*/ 162 w 194"/>
                <a:gd name="T15" fmla="*/ 41 h 52"/>
                <a:gd name="T16" fmla="*/ 142 w 194"/>
                <a:gd name="T17" fmla="*/ 48 h 52"/>
                <a:gd name="T18" fmla="*/ 118 w 194"/>
                <a:gd name="T19" fmla="*/ 52 h 52"/>
                <a:gd name="T20" fmla="*/ 93 w 194"/>
                <a:gd name="T21" fmla="*/ 52 h 52"/>
                <a:gd name="T22" fmla="*/ 68 w 194"/>
                <a:gd name="T23" fmla="*/ 50 h 52"/>
                <a:gd name="T24" fmla="*/ 47 w 194"/>
                <a:gd name="T25" fmla="*/ 43 h 52"/>
                <a:gd name="T26" fmla="*/ 29 w 194"/>
                <a:gd name="T27" fmla="*/ 35 h 52"/>
                <a:gd name="T28" fmla="*/ 13 w 194"/>
                <a:gd name="T29" fmla="*/ 26 h 52"/>
                <a:gd name="T30" fmla="*/ 0 w 194"/>
                <a:gd name="T31" fmla="*/ 15 h 52"/>
                <a:gd name="T32" fmla="*/ 13 w 194"/>
                <a:gd name="T33" fmla="*/ 12 h 52"/>
                <a:gd name="T34" fmla="*/ 31 w 194"/>
                <a:gd name="T35" fmla="*/ 7 h 52"/>
                <a:gd name="T36" fmla="*/ 52 w 194"/>
                <a:gd name="T37" fmla="*/ 4 h 52"/>
                <a:gd name="T38" fmla="*/ 76 w 194"/>
                <a:gd name="T39" fmla="*/ 1 h 52"/>
                <a:gd name="T40" fmla="*/ 99 w 194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4" h="52">
                  <a:moveTo>
                    <a:pt x="99" y="0"/>
                  </a:moveTo>
                  <a:lnTo>
                    <a:pt x="122" y="1"/>
                  </a:lnTo>
                  <a:lnTo>
                    <a:pt x="143" y="4"/>
                  </a:lnTo>
                  <a:lnTo>
                    <a:pt x="163" y="10"/>
                  </a:lnTo>
                  <a:lnTo>
                    <a:pt x="181" y="15"/>
                  </a:lnTo>
                  <a:lnTo>
                    <a:pt x="194" y="20"/>
                  </a:lnTo>
                  <a:lnTo>
                    <a:pt x="179" y="31"/>
                  </a:lnTo>
                  <a:lnTo>
                    <a:pt x="162" y="41"/>
                  </a:lnTo>
                  <a:lnTo>
                    <a:pt x="142" y="48"/>
                  </a:lnTo>
                  <a:lnTo>
                    <a:pt x="118" y="52"/>
                  </a:lnTo>
                  <a:lnTo>
                    <a:pt x="93" y="52"/>
                  </a:lnTo>
                  <a:lnTo>
                    <a:pt x="68" y="50"/>
                  </a:lnTo>
                  <a:lnTo>
                    <a:pt x="47" y="43"/>
                  </a:lnTo>
                  <a:lnTo>
                    <a:pt x="29" y="35"/>
                  </a:lnTo>
                  <a:lnTo>
                    <a:pt x="13" y="26"/>
                  </a:lnTo>
                  <a:lnTo>
                    <a:pt x="0" y="15"/>
                  </a:lnTo>
                  <a:lnTo>
                    <a:pt x="13" y="12"/>
                  </a:lnTo>
                  <a:lnTo>
                    <a:pt x="31" y="7"/>
                  </a:lnTo>
                  <a:lnTo>
                    <a:pt x="52" y="4"/>
                  </a:lnTo>
                  <a:lnTo>
                    <a:pt x="76" y="1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A697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2" name="Freeform 42">
              <a:extLst>
                <a:ext uri="{FF2B5EF4-FFF2-40B4-BE49-F238E27FC236}">
                  <a16:creationId xmlns="" xmlns:a16="http://schemas.microsoft.com/office/drawing/2014/main" id="{4377B180-9267-5A46-A25B-344841F3A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3271838"/>
              <a:ext cx="155575" cy="285750"/>
            </a:xfrm>
            <a:custGeom>
              <a:avLst/>
              <a:gdLst>
                <a:gd name="T0" fmla="*/ 154 w 196"/>
                <a:gd name="T1" fmla="*/ 0 h 359"/>
                <a:gd name="T2" fmla="*/ 169 w 196"/>
                <a:gd name="T3" fmla="*/ 3 h 359"/>
                <a:gd name="T4" fmla="*/ 182 w 196"/>
                <a:gd name="T5" fmla="*/ 7 h 359"/>
                <a:gd name="T6" fmla="*/ 190 w 196"/>
                <a:gd name="T7" fmla="*/ 14 h 359"/>
                <a:gd name="T8" fmla="*/ 196 w 196"/>
                <a:gd name="T9" fmla="*/ 22 h 359"/>
                <a:gd name="T10" fmla="*/ 196 w 196"/>
                <a:gd name="T11" fmla="*/ 29 h 359"/>
                <a:gd name="T12" fmla="*/ 196 w 196"/>
                <a:gd name="T13" fmla="*/ 38 h 359"/>
                <a:gd name="T14" fmla="*/ 194 w 196"/>
                <a:gd name="T15" fmla="*/ 50 h 359"/>
                <a:gd name="T16" fmla="*/ 192 w 196"/>
                <a:gd name="T17" fmla="*/ 60 h 359"/>
                <a:gd name="T18" fmla="*/ 189 w 196"/>
                <a:gd name="T19" fmla="*/ 69 h 359"/>
                <a:gd name="T20" fmla="*/ 187 w 196"/>
                <a:gd name="T21" fmla="*/ 75 h 359"/>
                <a:gd name="T22" fmla="*/ 187 w 196"/>
                <a:gd name="T23" fmla="*/ 77 h 359"/>
                <a:gd name="T24" fmla="*/ 183 w 196"/>
                <a:gd name="T25" fmla="*/ 92 h 359"/>
                <a:gd name="T26" fmla="*/ 176 w 196"/>
                <a:gd name="T27" fmla="*/ 103 h 359"/>
                <a:gd name="T28" fmla="*/ 166 w 196"/>
                <a:gd name="T29" fmla="*/ 111 h 359"/>
                <a:gd name="T30" fmla="*/ 154 w 196"/>
                <a:gd name="T31" fmla="*/ 117 h 359"/>
                <a:gd name="T32" fmla="*/ 141 w 196"/>
                <a:gd name="T33" fmla="*/ 120 h 359"/>
                <a:gd name="T34" fmla="*/ 127 w 196"/>
                <a:gd name="T35" fmla="*/ 123 h 359"/>
                <a:gd name="T36" fmla="*/ 113 w 196"/>
                <a:gd name="T37" fmla="*/ 127 h 359"/>
                <a:gd name="T38" fmla="*/ 101 w 196"/>
                <a:gd name="T39" fmla="*/ 131 h 359"/>
                <a:gd name="T40" fmla="*/ 90 w 196"/>
                <a:gd name="T41" fmla="*/ 137 h 359"/>
                <a:gd name="T42" fmla="*/ 81 w 196"/>
                <a:gd name="T43" fmla="*/ 145 h 359"/>
                <a:gd name="T44" fmla="*/ 73 w 196"/>
                <a:gd name="T45" fmla="*/ 156 h 359"/>
                <a:gd name="T46" fmla="*/ 67 w 196"/>
                <a:gd name="T47" fmla="*/ 173 h 359"/>
                <a:gd name="T48" fmla="*/ 63 w 196"/>
                <a:gd name="T49" fmla="*/ 193 h 359"/>
                <a:gd name="T50" fmla="*/ 58 w 196"/>
                <a:gd name="T51" fmla="*/ 215 h 359"/>
                <a:gd name="T52" fmla="*/ 55 w 196"/>
                <a:gd name="T53" fmla="*/ 240 h 359"/>
                <a:gd name="T54" fmla="*/ 53 w 196"/>
                <a:gd name="T55" fmla="*/ 263 h 359"/>
                <a:gd name="T56" fmla="*/ 52 w 196"/>
                <a:gd name="T57" fmla="*/ 286 h 359"/>
                <a:gd name="T58" fmla="*/ 51 w 196"/>
                <a:gd name="T59" fmla="*/ 307 h 359"/>
                <a:gd name="T60" fmla="*/ 50 w 196"/>
                <a:gd name="T61" fmla="*/ 324 h 359"/>
                <a:gd name="T62" fmla="*/ 50 w 196"/>
                <a:gd name="T63" fmla="*/ 335 h 359"/>
                <a:gd name="T64" fmla="*/ 47 w 196"/>
                <a:gd name="T65" fmla="*/ 346 h 359"/>
                <a:gd name="T66" fmla="*/ 44 w 196"/>
                <a:gd name="T67" fmla="*/ 354 h 359"/>
                <a:gd name="T68" fmla="*/ 38 w 196"/>
                <a:gd name="T69" fmla="*/ 357 h 359"/>
                <a:gd name="T70" fmla="*/ 33 w 196"/>
                <a:gd name="T71" fmla="*/ 359 h 359"/>
                <a:gd name="T72" fmla="*/ 27 w 196"/>
                <a:gd name="T73" fmla="*/ 359 h 359"/>
                <a:gd name="T74" fmla="*/ 23 w 196"/>
                <a:gd name="T75" fmla="*/ 358 h 359"/>
                <a:gd name="T76" fmla="*/ 22 w 196"/>
                <a:gd name="T77" fmla="*/ 358 h 359"/>
                <a:gd name="T78" fmla="*/ 24 w 196"/>
                <a:gd name="T79" fmla="*/ 333 h 359"/>
                <a:gd name="T80" fmla="*/ 23 w 196"/>
                <a:gd name="T81" fmla="*/ 330 h 359"/>
                <a:gd name="T82" fmla="*/ 19 w 196"/>
                <a:gd name="T83" fmla="*/ 321 h 359"/>
                <a:gd name="T84" fmla="*/ 15 w 196"/>
                <a:gd name="T85" fmla="*/ 307 h 359"/>
                <a:gd name="T86" fmla="*/ 10 w 196"/>
                <a:gd name="T87" fmla="*/ 289 h 359"/>
                <a:gd name="T88" fmla="*/ 6 w 196"/>
                <a:gd name="T89" fmla="*/ 268 h 359"/>
                <a:gd name="T90" fmla="*/ 3 w 196"/>
                <a:gd name="T91" fmla="*/ 243 h 359"/>
                <a:gd name="T92" fmla="*/ 0 w 196"/>
                <a:gd name="T93" fmla="*/ 216 h 359"/>
                <a:gd name="T94" fmla="*/ 0 w 196"/>
                <a:gd name="T95" fmla="*/ 188 h 359"/>
                <a:gd name="T96" fmla="*/ 3 w 196"/>
                <a:gd name="T97" fmla="*/ 160 h 359"/>
                <a:gd name="T98" fmla="*/ 8 w 196"/>
                <a:gd name="T99" fmla="*/ 131 h 359"/>
                <a:gd name="T100" fmla="*/ 18 w 196"/>
                <a:gd name="T101" fmla="*/ 104 h 359"/>
                <a:gd name="T102" fmla="*/ 33 w 196"/>
                <a:gd name="T103" fmla="*/ 77 h 359"/>
                <a:gd name="T104" fmla="*/ 53 w 196"/>
                <a:gd name="T105" fmla="*/ 51 h 359"/>
                <a:gd name="T106" fmla="*/ 74 w 196"/>
                <a:gd name="T107" fmla="*/ 31 h 359"/>
                <a:gd name="T108" fmla="*/ 95 w 196"/>
                <a:gd name="T109" fmla="*/ 16 h 359"/>
                <a:gd name="T110" fmla="*/ 117 w 196"/>
                <a:gd name="T111" fmla="*/ 7 h 359"/>
                <a:gd name="T112" fmla="*/ 136 w 196"/>
                <a:gd name="T113" fmla="*/ 1 h 359"/>
                <a:gd name="T114" fmla="*/ 154 w 196"/>
                <a:gd name="T115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6" h="359">
                  <a:moveTo>
                    <a:pt x="154" y="0"/>
                  </a:moveTo>
                  <a:lnTo>
                    <a:pt x="169" y="3"/>
                  </a:lnTo>
                  <a:lnTo>
                    <a:pt x="182" y="7"/>
                  </a:lnTo>
                  <a:lnTo>
                    <a:pt x="190" y="14"/>
                  </a:lnTo>
                  <a:lnTo>
                    <a:pt x="196" y="22"/>
                  </a:lnTo>
                  <a:lnTo>
                    <a:pt x="196" y="29"/>
                  </a:lnTo>
                  <a:lnTo>
                    <a:pt x="196" y="38"/>
                  </a:lnTo>
                  <a:lnTo>
                    <a:pt x="194" y="50"/>
                  </a:lnTo>
                  <a:lnTo>
                    <a:pt x="192" y="60"/>
                  </a:lnTo>
                  <a:lnTo>
                    <a:pt x="189" y="69"/>
                  </a:lnTo>
                  <a:lnTo>
                    <a:pt x="187" y="75"/>
                  </a:lnTo>
                  <a:lnTo>
                    <a:pt x="187" y="77"/>
                  </a:lnTo>
                  <a:lnTo>
                    <a:pt x="183" y="92"/>
                  </a:lnTo>
                  <a:lnTo>
                    <a:pt x="176" y="103"/>
                  </a:lnTo>
                  <a:lnTo>
                    <a:pt x="166" y="111"/>
                  </a:lnTo>
                  <a:lnTo>
                    <a:pt x="154" y="117"/>
                  </a:lnTo>
                  <a:lnTo>
                    <a:pt x="141" y="120"/>
                  </a:lnTo>
                  <a:lnTo>
                    <a:pt x="127" y="123"/>
                  </a:lnTo>
                  <a:lnTo>
                    <a:pt x="113" y="127"/>
                  </a:lnTo>
                  <a:lnTo>
                    <a:pt x="101" y="131"/>
                  </a:lnTo>
                  <a:lnTo>
                    <a:pt x="90" y="137"/>
                  </a:lnTo>
                  <a:lnTo>
                    <a:pt x="81" y="145"/>
                  </a:lnTo>
                  <a:lnTo>
                    <a:pt x="73" y="156"/>
                  </a:lnTo>
                  <a:lnTo>
                    <a:pt x="67" y="173"/>
                  </a:lnTo>
                  <a:lnTo>
                    <a:pt x="63" y="193"/>
                  </a:lnTo>
                  <a:lnTo>
                    <a:pt x="58" y="215"/>
                  </a:lnTo>
                  <a:lnTo>
                    <a:pt x="55" y="240"/>
                  </a:lnTo>
                  <a:lnTo>
                    <a:pt x="53" y="263"/>
                  </a:lnTo>
                  <a:lnTo>
                    <a:pt x="52" y="286"/>
                  </a:lnTo>
                  <a:lnTo>
                    <a:pt x="51" y="307"/>
                  </a:lnTo>
                  <a:lnTo>
                    <a:pt x="50" y="324"/>
                  </a:lnTo>
                  <a:lnTo>
                    <a:pt x="50" y="335"/>
                  </a:lnTo>
                  <a:lnTo>
                    <a:pt x="47" y="346"/>
                  </a:lnTo>
                  <a:lnTo>
                    <a:pt x="44" y="354"/>
                  </a:lnTo>
                  <a:lnTo>
                    <a:pt x="38" y="357"/>
                  </a:lnTo>
                  <a:lnTo>
                    <a:pt x="33" y="359"/>
                  </a:lnTo>
                  <a:lnTo>
                    <a:pt x="27" y="359"/>
                  </a:lnTo>
                  <a:lnTo>
                    <a:pt x="23" y="358"/>
                  </a:lnTo>
                  <a:lnTo>
                    <a:pt x="22" y="358"/>
                  </a:lnTo>
                  <a:lnTo>
                    <a:pt x="24" y="333"/>
                  </a:lnTo>
                  <a:lnTo>
                    <a:pt x="23" y="330"/>
                  </a:lnTo>
                  <a:lnTo>
                    <a:pt x="19" y="321"/>
                  </a:lnTo>
                  <a:lnTo>
                    <a:pt x="15" y="307"/>
                  </a:lnTo>
                  <a:lnTo>
                    <a:pt x="10" y="289"/>
                  </a:lnTo>
                  <a:lnTo>
                    <a:pt x="6" y="268"/>
                  </a:lnTo>
                  <a:lnTo>
                    <a:pt x="3" y="243"/>
                  </a:lnTo>
                  <a:lnTo>
                    <a:pt x="0" y="216"/>
                  </a:lnTo>
                  <a:lnTo>
                    <a:pt x="0" y="188"/>
                  </a:lnTo>
                  <a:lnTo>
                    <a:pt x="3" y="160"/>
                  </a:lnTo>
                  <a:lnTo>
                    <a:pt x="8" y="131"/>
                  </a:lnTo>
                  <a:lnTo>
                    <a:pt x="18" y="104"/>
                  </a:lnTo>
                  <a:lnTo>
                    <a:pt x="33" y="77"/>
                  </a:lnTo>
                  <a:lnTo>
                    <a:pt x="53" y="51"/>
                  </a:lnTo>
                  <a:lnTo>
                    <a:pt x="74" y="31"/>
                  </a:lnTo>
                  <a:lnTo>
                    <a:pt x="95" y="16"/>
                  </a:lnTo>
                  <a:lnTo>
                    <a:pt x="117" y="7"/>
                  </a:lnTo>
                  <a:lnTo>
                    <a:pt x="136" y="1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3" name="Freeform 43">
              <a:extLst>
                <a:ext uri="{FF2B5EF4-FFF2-40B4-BE49-F238E27FC236}">
                  <a16:creationId xmlns="" xmlns:a16="http://schemas.microsoft.com/office/drawing/2014/main" id="{5109AB8C-1B24-BF43-8FD6-365734BB8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263" y="3192463"/>
              <a:ext cx="395288" cy="365125"/>
            </a:xfrm>
            <a:custGeom>
              <a:avLst/>
              <a:gdLst>
                <a:gd name="T0" fmla="*/ 258 w 499"/>
                <a:gd name="T1" fmla="*/ 2 h 459"/>
                <a:gd name="T2" fmla="*/ 322 w 499"/>
                <a:gd name="T3" fmla="*/ 19 h 459"/>
                <a:gd name="T4" fmla="*/ 385 w 499"/>
                <a:gd name="T5" fmla="*/ 52 h 459"/>
                <a:gd name="T6" fmla="*/ 443 w 499"/>
                <a:gd name="T7" fmla="*/ 107 h 459"/>
                <a:gd name="T8" fmla="*/ 481 w 499"/>
                <a:gd name="T9" fmla="*/ 167 h 459"/>
                <a:gd name="T10" fmla="*/ 497 w 499"/>
                <a:gd name="T11" fmla="*/ 224 h 459"/>
                <a:gd name="T12" fmla="*/ 499 w 499"/>
                <a:gd name="T13" fmla="*/ 284 h 459"/>
                <a:gd name="T14" fmla="*/ 496 w 499"/>
                <a:gd name="T15" fmla="*/ 340 h 459"/>
                <a:gd name="T16" fmla="*/ 487 w 499"/>
                <a:gd name="T17" fmla="*/ 388 h 459"/>
                <a:gd name="T18" fmla="*/ 479 w 499"/>
                <a:gd name="T19" fmla="*/ 420 h 459"/>
                <a:gd name="T20" fmla="*/ 476 w 499"/>
                <a:gd name="T21" fmla="*/ 433 h 459"/>
                <a:gd name="T22" fmla="*/ 476 w 499"/>
                <a:gd name="T23" fmla="*/ 458 h 459"/>
                <a:gd name="T24" fmla="*/ 467 w 499"/>
                <a:gd name="T25" fmla="*/ 459 h 459"/>
                <a:gd name="T26" fmla="*/ 455 w 499"/>
                <a:gd name="T27" fmla="*/ 454 h 459"/>
                <a:gd name="T28" fmla="*/ 450 w 499"/>
                <a:gd name="T29" fmla="*/ 435 h 459"/>
                <a:gd name="T30" fmla="*/ 448 w 499"/>
                <a:gd name="T31" fmla="*/ 403 h 459"/>
                <a:gd name="T32" fmla="*/ 441 w 499"/>
                <a:gd name="T33" fmla="*/ 355 h 459"/>
                <a:gd name="T34" fmla="*/ 431 w 499"/>
                <a:gd name="T35" fmla="*/ 301 h 459"/>
                <a:gd name="T36" fmla="*/ 418 w 499"/>
                <a:gd name="T37" fmla="*/ 251 h 459"/>
                <a:gd name="T38" fmla="*/ 404 w 499"/>
                <a:gd name="T39" fmla="*/ 221 h 459"/>
                <a:gd name="T40" fmla="*/ 385 w 499"/>
                <a:gd name="T41" fmla="*/ 216 h 459"/>
                <a:gd name="T42" fmla="*/ 352 w 499"/>
                <a:gd name="T43" fmla="*/ 223 h 459"/>
                <a:gd name="T44" fmla="*/ 308 w 499"/>
                <a:gd name="T45" fmla="*/ 237 h 459"/>
                <a:gd name="T46" fmla="*/ 252 w 499"/>
                <a:gd name="T47" fmla="*/ 249 h 459"/>
                <a:gd name="T48" fmla="*/ 184 w 499"/>
                <a:gd name="T49" fmla="*/ 252 h 459"/>
                <a:gd name="T50" fmla="*/ 106 w 499"/>
                <a:gd name="T51" fmla="*/ 240 h 459"/>
                <a:gd name="T52" fmla="*/ 41 w 499"/>
                <a:gd name="T53" fmla="*/ 214 h 459"/>
                <a:gd name="T54" fmla="*/ 10 w 499"/>
                <a:gd name="T55" fmla="*/ 179 h 459"/>
                <a:gd name="T56" fmla="*/ 0 w 499"/>
                <a:gd name="T57" fmla="*/ 132 h 459"/>
                <a:gd name="T58" fmla="*/ 13 w 499"/>
                <a:gd name="T59" fmla="*/ 90 h 459"/>
                <a:gd name="T60" fmla="*/ 41 w 499"/>
                <a:gd name="T61" fmla="*/ 60 h 459"/>
                <a:gd name="T62" fmla="*/ 84 w 499"/>
                <a:gd name="T63" fmla="*/ 33 h 459"/>
                <a:gd name="T64" fmla="*/ 135 w 499"/>
                <a:gd name="T65" fmla="*/ 12 h 459"/>
                <a:gd name="T66" fmla="*/ 195 w 499"/>
                <a:gd name="T67" fmla="*/ 1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9" h="459">
                  <a:moveTo>
                    <a:pt x="226" y="0"/>
                  </a:moveTo>
                  <a:lnTo>
                    <a:pt x="258" y="2"/>
                  </a:lnTo>
                  <a:lnTo>
                    <a:pt x="290" y="9"/>
                  </a:lnTo>
                  <a:lnTo>
                    <a:pt x="322" y="19"/>
                  </a:lnTo>
                  <a:lnTo>
                    <a:pt x="355" y="33"/>
                  </a:lnTo>
                  <a:lnTo>
                    <a:pt x="385" y="52"/>
                  </a:lnTo>
                  <a:lnTo>
                    <a:pt x="415" y="77"/>
                  </a:lnTo>
                  <a:lnTo>
                    <a:pt x="443" y="107"/>
                  </a:lnTo>
                  <a:lnTo>
                    <a:pt x="469" y="143"/>
                  </a:lnTo>
                  <a:lnTo>
                    <a:pt x="481" y="167"/>
                  </a:lnTo>
                  <a:lnTo>
                    <a:pt x="491" y="195"/>
                  </a:lnTo>
                  <a:lnTo>
                    <a:pt x="497" y="224"/>
                  </a:lnTo>
                  <a:lnTo>
                    <a:pt x="499" y="254"/>
                  </a:lnTo>
                  <a:lnTo>
                    <a:pt x="499" y="284"/>
                  </a:lnTo>
                  <a:lnTo>
                    <a:pt x="498" y="312"/>
                  </a:lnTo>
                  <a:lnTo>
                    <a:pt x="496" y="340"/>
                  </a:lnTo>
                  <a:lnTo>
                    <a:pt x="491" y="365"/>
                  </a:lnTo>
                  <a:lnTo>
                    <a:pt x="487" y="388"/>
                  </a:lnTo>
                  <a:lnTo>
                    <a:pt x="483" y="406"/>
                  </a:lnTo>
                  <a:lnTo>
                    <a:pt x="479" y="420"/>
                  </a:lnTo>
                  <a:lnTo>
                    <a:pt x="477" y="429"/>
                  </a:lnTo>
                  <a:lnTo>
                    <a:pt x="476" y="433"/>
                  </a:lnTo>
                  <a:lnTo>
                    <a:pt x="478" y="458"/>
                  </a:lnTo>
                  <a:lnTo>
                    <a:pt x="476" y="458"/>
                  </a:lnTo>
                  <a:lnTo>
                    <a:pt x="472" y="459"/>
                  </a:lnTo>
                  <a:lnTo>
                    <a:pt x="467" y="459"/>
                  </a:lnTo>
                  <a:lnTo>
                    <a:pt x="461" y="457"/>
                  </a:lnTo>
                  <a:lnTo>
                    <a:pt x="455" y="454"/>
                  </a:lnTo>
                  <a:lnTo>
                    <a:pt x="452" y="446"/>
                  </a:lnTo>
                  <a:lnTo>
                    <a:pt x="450" y="435"/>
                  </a:lnTo>
                  <a:lnTo>
                    <a:pt x="449" y="422"/>
                  </a:lnTo>
                  <a:lnTo>
                    <a:pt x="448" y="403"/>
                  </a:lnTo>
                  <a:lnTo>
                    <a:pt x="444" y="381"/>
                  </a:lnTo>
                  <a:lnTo>
                    <a:pt x="441" y="355"/>
                  </a:lnTo>
                  <a:lnTo>
                    <a:pt x="436" y="327"/>
                  </a:lnTo>
                  <a:lnTo>
                    <a:pt x="431" y="301"/>
                  </a:lnTo>
                  <a:lnTo>
                    <a:pt x="425" y="275"/>
                  </a:lnTo>
                  <a:lnTo>
                    <a:pt x="418" y="251"/>
                  </a:lnTo>
                  <a:lnTo>
                    <a:pt x="412" y="233"/>
                  </a:lnTo>
                  <a:lnTo>
                    <a:pt x="404" y="221"/>
                  </a:lnTo>
                  <a:lnTo>
                    <a:pt x="396" y="216"/>
                  </a:lnTo>
                  <a:lnTo>
                    <a:pt x="385" y="216"/>
                  </a:lnTo>
                  <a:lnTo>
                    <a:pt x="370" y="218"/>
                  </a:lnTo>
                  <a:lnTo>
                    <a:pt x="352" y="223"/>
                  </a:lnTo>
                  <a:lnTo>
                    <a:pt x="331" y="230"/>
                  </a:lnTo>
                  <a:lnTo>
                    <a:pt x="308" y="237"/>
                  </a:lnTo>
                  <a:lnTo>
                    <a:pt x="281" y="243"/>
                  </a:lnTo>
                  <a:lnTo>
                    <a:pt x="252" y="249"/>
                  </a:lnTo>
                  <a:lnTo>
                    <a:pt x="219" y="251"/>
                  </a:lnTo>
                  <a:lnTo>
                    <a:pt x="184" y="252"/>
                  </a:lnTo>
                  <a:lnTo>
                    <a:pt x="147" y="248"/>
                  </a:lnTo>
                  <a:lnTo>
                    <a:pt x="106" y="240"/>
                  </a:lnTo>
                  <a:lnTo>
                    <a:pt x="64" y="226"/>
                  </a:lnTo>
                  <a:lnTo>
                    <a:pt x="41" y="214"/>
                  </a:lnTo>
                  <a:lnTo>
                    <a:pt x="24" y="199"/>
                  </a:lnTo>
                  <a:lnTo>
                    <a:pt x="10" y="179"/>
                  </a:lnTo>
                  <a:lnTo>
                    <a:pt x="2" y="156"/>
                  </a:lnTo>
                  <a:lnTo>
                    <a:pt x="0" y="132"/>
                  </a:lnTo>
                  <a:lnTo>
                    <a:pt x="6" y="106"/>
                  </a:lnTo>
                  <a:lnTo>
                    <a:pt x="13" y="90"/>
                  </a:lnTo>
                  <a:lnTo>
                    <a:pt x="26" y="75"/>
                  </a:lnTo>
                  <a:lnTo>
                    <a:pt x="41" y="60"/>
                  </a:lnTo>
                  <a:lnTo>
                    <a:pt x="62" y="46"/>
                  </a:lnTo>
                  <a:lnTo>
                    <a:pt x="84" y="33"/>
                  </a:lnTo>
                  <a:lnTo>
                    <a:pt x="109" y="22"/>
                  </a:lnTo>
                  <a:lnTo>
                    <a:pt x="135" y="12"/>
                  </a:lnTo>
                  <a:lnTo>
                    <a:pt x="165" y="5"/>
                  </a:lnTo>
                  <a:lnTo>
                    <a:pt x="195" y="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4" name="Freeform 44">
              <a:extLst>
                <a:ext uri="{FF2B5EF4-FFF2-40B4-BE49-F238E27FC236}">
                  <a16:creationId xmlns="" xmlns:a16="http://schemas.microsoft.com/office/drawing/2014/main" id="{95773031-1063-3241-923D-113AF9CE2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338" y="3581400"/>
              <a:ext cx="20638" cy="30163"/>
            </a:xfrm>
            <a:custGeom>
              <a:avLst/>
              <a:gdLst>
                <a:gd name="T0" fmla="*/ 0 w 26"/>
                <a:gd name="T1" fmla="*/ 0 h 39"/>
                <a:gd name="T2" fmla="*/ 3 w 26"/>
                <a:gd name="T3" fmla="*/ 1 h 39"/>
                <a:gd name="T4" fmla="*/ 8 w 26"/>
                <a:gd name="T5" fmla="*/ 5 h 39"/>
                <a:gd name="T6" fmla="*/ 16 w 26"/>
                <a:gd name="T7" fmla="*/ 14 h 39"/>
                <a:gd name="T8" fmla="*/ 23 w 26"/>
                <a:gd name="T9" fmla="*/ 24 h 39"/>
                <a:gd name="T10" fmla="*/ 26 w 26"/>
                <a:gd name="T11" fmla="*/ 39 h 39"/>
                <a:gd name="T12" fmla="*/ 25 w 26"/>
                <a:gd name="T13" fmla="*/ 38 h 39"/>
                <a:gd name="T14" fmla="*/ 22 w 26"/>
                <a:gd name="T15" fmla="*/ 33 h 39"/>
                <a:gd name="T16" fmla="*/ 17 w 26"/>
                <a:gd name="T17" fmla="*/ 28 h 39"/>
                <a:gd name="T18" fmla="*/ 13 w 26"/>
                <a:gd name="T19" fmla="*/ 22 h 39"/>
                <a:gd name="T20" fmla="*/ 10 w 26"/>
                <a:gd name="T21" fmla="*/ 16 h 39"/>
                <a:gd name="T22" fmla="*/ 8 w 26"/>
                <a:gd name="T23" fmla="*/ 13 h 39"/>
                <a:gd name="T24" fmla="*/ 7 w 26"/>
                <a:gd name="T25" fmla="*/ 10 h 39"/>
                <a:gd name="T26" fmla="*/ 5 w 26"/>
                <a:gd name="T27" fmla="*/ 6 h 39"/>
                <a:gd name="T28" fmla="*/ 4 w 26"/>
                <a:gd name="T29" fmla="*/ 4 h 39"/>
                <a:gd name="T30" fmla="*/ 3 w 26"/>
                <a:gd name="T31" fmla="*/ 2 h 39"/>
                <a:gd name="T32" fmla="*/ 2 w 26"/>
                <a:gd name="T33" fmla="*/ 0 h 39"/>
                <a:gd name="T34" fmla="*/ 0 w 26"/>
                <a:gd name="T3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lnTo>
                    <a:pt x="3" y="1"/>
                  </a:lnTo>
                  <a:lnTo>
                    <a:pt x="8" y="5"/>
                  </a:lnTo>
                  <a:lnTo>
                    <a:pt x="16" y="14"/>
                  </a:lnTo>
                  <a:lnTo>
                    <a:pt x="23" y="24"/>
                  </a:lnTo>
                  <a:lnTo>
                    <a:pt x="26" y="39"/>
                  </a:lnTo>
                  <a:lnTo>
                    <a:pt x="25" y="38"/>
                  </a:lnTo>
                  <a:lnTo>
                    <a:pt x="22" y="33"/>
                  </a:lnTo>
                  <a:lnTo>
                    <a:pt x="17" y="28"/>
                  </a:lnTo>
                  <a:lnTo>
                    <a:pt x="13" y="22"/>
                  </a:lnTo>
                  <a:lnTo>
                    <a:pt x="10" y="16"/>
                  </a:lnTo>
                  <a:lnTo>
                    <a:pt x="8" y="13"/>
                  </a:lnTo>
                  <a:lnTo>
                    <a:pt x="7" y="10"/>
                  </a:lnTo>
                  <a:lnTo>
                    <a:pt x="5" y="6"/>
                  </a:lnTo>
                  <a:lnTo>
                    <a:pt x="4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91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5" name="Freeform 45">
              <a:extLst>
                <a:ext uri="{FF2B5EF4-FFF2-40B4-BE49-F238E27FC236}">
                  <a16:creationId xmlns="" xmlns:a16="http://schemas.microsoft.com/office/drawing/2014/main" id="{B498FD2B-A707-5E41-8D1D-A455A87C4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351" y="3581400"/>
              <a:ext cx="20638" cy="30163"/>
            </a:xfrm>
            <a:custGeom>
              <a:avLst/>
              <a:gdLst>
                <a:gd name="T0" fmla="*/ 26 w 26"/>
                <a:gd name="T1" fmla="*/ 0 h 39"/>
                <a:gd name="T2" fmla="*/ 26 w 26"/>
                <a:gd name="T3" fmla="*/ 0 h 39"/>
                <a:gd name="T4" fmla="*/ 25 w 26"/>
                <a:gd name="T5" fmla="*/ 2 h 39"/>
                <a:gd name="T6" fmla="*/ 23 w 26"/>
                <a:gd name="T7" fmla="*/ 4 h 39"/>
                <a:gd name="T8" fmla="*/ 21 w 26"/>
                <a:gd name="T9" fmla="*/ 6 h 39"/>
                <a:gd name="T10" fmla="*/ 20 w 26"/>
                <a:gd name="T11" fmla="*/ 10 h 39"/>
                <a:gd name="T12" fmla="*/ 18 w 26"/>
                <a:gd name="T13" fmla="*/ 13 h 39"/>
                <a:gd name="T14" fmla="*/ 17 w 26"/>
                <a:gd name="T15" fmla="*/ 16 h 39"/>
                <a:gd name="T16" fmla="*/ 13 w 26"/>
                <a:gd name="T17" fmla="*/ 22 h 39"/>
                <a:gd name="T18" fmla="*/ 10 w 26"/>
                <a:gd name="T19" fmla="*/ 28 h 39"/>
                <a:gd name="T20" fmla="*/ 6 w 26"/>
                <a:gd name="T21" fmla="*/ 33 h 39"/>
                <a:gd name="T22" fmla="*/ 1 w 26"/>
                <a:gd name="T23" fmla="*/ 38 h 39"/>
                <a:gd name="T24" fmla="*/ 0 w 26"/>
                <a:gd name="T25" fmla="*/ 39 h 39"/>
                <a:gd name="T26" fmla="*/ 4 w 26"/>
                <a:gd name="T27" fmla="*/ 24 h 39"/>
                <a:gd name="T28" fmla="*/ 11 w 26"/>
                <a:gd name="T29" fmla="*/ 14 h 39"/>
                <a:gd name="T30" fmla="*/ 18 w 26"/>
                <a:gd name="T31" fmla="*/ 5 h 39"/>
                <a:gd name="T32" fmla="*/ 23 w 26"/>
                <a:gd name="T33" fmla="*/ 1 h 39"/>
                <a:gd name="T34" fmla="*/ 26 w 26"/>
                <a:gd name="T3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39">
                  <a:moveTo>
                    <a:pt x="26" y="0"/>
                  </a:moveTo>
                  <a:lnTo>
                    <a:pt x="26" y="0"/>
                  </a:lnTo>
                  <a:lnTo>
                    <a:pt x="25" y="2"/>
                  </a:lnTo>
                  <a:lnTo>
                    <a:pt x="23" y="4"/>
                  </a:lnTo>
                  <a:lnTo>
                    <a:pt x="21" y="6"/>
                  </a:lnTo>
                  <a:lnTo>
                    <a:pt x="20" y="10"/>
                  </a:lnTo>
                  <a:lnTo>
                    <a:pt x="18" y="13"/>
                  </a:lnTo>
                  <a:lnTo>
                    <a:pt x="17" y="16"/>
                  </a:lnTo>
                  <a:lnTo>
                    <a:pt x="13" y="22"/>
                  </a:lnTo>
                  <a:lnTo>
                    <a:pt x="10" y="28"/>
                  </a:lnTo>
                  <a:lnTo>
                    <a:pt x="6" y="33"/>
                  </a:lnTo>
                  <a:lnTo>
                    <a:pt x="1" y="38"/>
                  </a:lnTo>
                  <a:lnTo>
                    <a:pt x="0" y="39"/>
                  </a:lnTo>
                  <a:lnTo>
                    <a:pt x="4" y="24"/>
                  </a:lnTo>
                  <a:lnTo>
                    <a:pt x="11" y="14"/>
                  </a:lnTo>
                  <a:lnTo>
                    <a:pt x="18" y="5"/>
                  </a:lnTo>
                  <a:lnTo>
                    <a:pt x="23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E191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6" name="Freeform 46">
              <a:extLst>
                <a:ext uri="{FF2B5EF4-FFF2-40B4-BE49-F238E27FC236}">
                  <a16:creationId xmlns="" xmlns:a16="http://schemas.microsoft.com/office/drawing/2014/main" id="{07086458-9B1F-CA45-9CAD-DE9E40F38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4363" y="3535363"/>
              <a:ext cx="58738" cy="15875"/>
            </a:xfrm>
            <a:custGeom>
              <a:avLst/>
              <a:gdLst>
                <a:gd name="T0" fmla="*/ 75 w 75"/>
                <a:gd name="T1" fmla="*/ 0 h 22"/>
                <a:gd name="T2" fmla="*/ 74 w 75"/>
                <a:gd name="T3" fmla="*/ 2 h 22"/>
                <a:gd name="T4" fmla="*/ 72 w 75"/>
                <a:gd name="T5" fmla="*/ 5 h 22"/>
                <a:gd name="T6" fmla="*/ 66 w 75"/>
                <a:gd name="T7" fmla="*/ 9 h 22"/>
                <a:gd name="T8" fmla="*/ 58 w 75"/>
                <a:gd name="T9" fmla="*/ 14 h 22"/>
                <a:gd name="T10" fmla="*/ 47 w 75"/>
                <a:gd name="T11" fmla="*/ 18 h 22"/>
                <a:gd name="T12" fmla="*/ 34 w 75"/>
                <a:gd name="T13" fmla="*/ 21 h 22"/>
                <a:gd name="T14" fmla="*/ 18 w 75"/>
                <a:gd name="T15" fmla="*/ 22 h 22"/>
                <a:gd name="T16" fmla="*/ 0 w 75"/>
                <a:gd name="T17" fmla="*/ 18 h 22"/>
                <a:gd name="T18" fmla="*/ 4 w 75"/>
                <a:gd name="T19" fmla="*/ 18 h 22"/>
                <a:gd name="T20" fmla="*/ 14 w 75"/>
                <a:gd name="T21" fmla="*/ 18 h 22"/>
                <a:gd name="T22" fmla="*/ 28 w 75"/>
                <a:gd name="T23" fmla="*/ 17 h 22"/>
                <a:gd name="T24" fmla="*/ 45 w 75"/>
                <a:gd name="T25" fmla="*/ 14 h 22"/>
                <a:gd name="T26" fmla="*/ 62 w 75"/>
                <a:gd name="T27" fmla="*/ 8 h 22"/>
                <a:gd name="T28" fmla="*/ 75 w 75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22">
                  <a:moveTo>
                    <a:pt x="75" y="0"/>
                  </a:moveTo>
                  <a:lnTo>
                    <a:pt x="74" y="2"/>
                  </a:lnTo>
                  <a:lnTo>
                    <a:pt x="72" y="5"/>
                  </a:lnTo>
                  <a:lnTo>
                    <a:pt x="66" y="9"/>
                  </a:lnTo>
                  <a:lnTo>
                    <a:pt x="58" y="14"/>
                  </a:lnTo>
                  <a:lnTo>
                    <a:pt x="47" y="18"/>
                  </a:lnTo>
                  <a:lnTo>
                    <a:pt x="34" y="21"/>
                  </a:lnTo>
                  <a:lnTo>
                    <a:pt x="18" y="22"/>
                  </a:lnTo>
                  <a:lnTo>
                    <a:pt x="0" y="18"/>
                  </a:lnTo>
                  <a:lnTo>
                    <a:pt x="4" y="18"/>
                  </a:lnTo>
                  <a:lnTo>
                    <a:pt x="14" y="18"/>
                  </a:lnTo>
                  <a:lnTo>
                    <a:pt x="28" y="17"/>
                  </a:lnTo>
                  <a:lnTo>
                    <a:pt x="45" y="14"/>
                  </a:lnTo>
                  <a:lnTo>
                    <a:pt x="62" y="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191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7" name="Freeform 47">
              <a:extLst>
                <a:ext uri="{FF2B5EF4-FFF2-40B4-BE49-F238E27FC236}">
                  <a16:creationId xmlns="" xmlns:a16="http://schemas.microsoft.com/office/drawing/2014/main" id="{94739F2D-8CE8-6A4E-AD3D-FC5AE242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38" y="3535363"/>
              <a:ext cx="60325" cy="15875"/>
            </a:xfrm>
            <a:custGeom>
              <a:avLst/>
              <a:gdLst>
                <a:gd name="T0" fmla="*/ 0 w 76"/>
                <a:gd name="T1" fmla="*/ 0 h 22"/>
                <a:gd name="T2" fmla="*/ 14 w 76"/>
                <a:gd name="T3" fmla="*/ 8 h 22"/>
                <a:gd name="T4" fmla="*/ 31 w 76"/>
                <a:gd name="T5" fmla="*/ 14 h 22"/>
                <a:gd name="T6" fmla="*/ 47 w 76"/>
                <a:gd name="T7" fmla="*/ 17 h 22"/>
                <a:gd name="T8" fmla="*/ 61 w 76"/>
                <a:gd name="T9" fmla="*/ 18 h 22"/>
                <a:gd name="T10" fmla="*/ 71 w 76"/>
                <a:gd name="T11" fmla="*/ 18 h 22"/>
                <a:gd name="T12" fmla="*/ 76 w 76"/>
                <a:gd name="T13" fmla="*/ 18 h 22"/>
                <a:gd name="T14" fmla="*/ 57 w 76"/>
                <a:gd name="T15" fmla="*/ 22 h 22"/>
                <a:gd name="T16" fmla="*/ 41 w 76"/>
                <a:gd name="T17" fmla="*/ 21 h 22"/>
                <a:gd name="T18" fmla="*/ 28 w 76"/>
                <a:gd name="T19" fmla="*/ 18 h 22"/>
                <a:gd name="T20" fmla="*/ 18 w 76"/>
                <a:gd name="T21" fmla="*/ 14 h 22"/>
                <a:gd name="T22" fmla="*/ 10 w 76"/>
                <a:gd name="T23" fmla="*/ 9 h 22"/>
                <a:gd name="T24" fmla="*/ 4 w 76"/>
                <a:gd name="T25" fmla="*/ 5 h 22"/>
                <a:gd name="T26" fmla="*/ 1 w 76"/>
                <a:gd name="T27" fmla="*/ 2 h 22"/>
                <a:gd name="T28" fmla="*/ 0 w 76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22">
                  <a:moveTo>
                    <a:pt x="0" y="0"/>
                  </a:moveTo>
                  <a:lnTo>
                    <a:pt x="14" y="8"/>
                  </a:lnTo>
                  <a:lnTo>
                    <a:pt x="31" y="14"/>
                  </a:lnTo>
                  <a:lnTo>
                    <a:pt x="47" y="17"/>
                  </a:lnTo>
                  <a:lnTo>
                    <a:pt x="61" y="18"/>
                  </a:lnTo>
                  <a:lnTo>
                    <a:pt x="71" y="18"/>
                  </a:lnTo>
                  <a:lnTo>
                    <a:pt x="76" y="18"/>
                  </a:lnTo>
                  <a:lnTo>
                    <a:pt x="57" y="22"/>
                  </a:lnTo>
                  <a:lnTo>
                    <a:pt x="41" y="21"/>
                  </a:lnTo>
                  <a:lnTo>
                    <a:pt x="28" y="18"/>
                  </a:lnTo>
                  <a:lnTo>
                    <a:pt x="18" y="14"/>
                  </a:lnTo>
                  <a:lnTo>
                    <a:pt x="10" y="9"/>
                  </a:lnTo>
                  <a:lnTo>
                    <a:pt x="4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91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8" name="Freeform 48">
              <a:extLst>
                <a:ext uri="{FF2B5EF4-FFF2-40B4-BE49-F238E27FC236}">
                  <a16:creationId xmlns="" xmlns:a16="http://schemas.microsoft.com/office/drawing/2014/main" id="{9AD3EED8-879B-E844-9B1E-89E8D04DF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251" y="3683000"/>
              <a:ext cx="368300" cy="339725"/>
            </a:xfrm>
            <a:custGeom>
              <a:avLst/>
              <a:gdLst>
                <a:gd name="T0" fmla="*/ 388 w 463"/>
                <a:gd name="T1" fmla="*/ 0 h 427"/>
                <a:gd name="T2" fmla="*/ 391 w 463"/>
                <a:gd name="T3" fmla="*/ 0 h 427"/>
                <a:gd name="T4" fmla="*/ 399 w 463"/>
                <a:gd name="T5" fmla="*/ 0 h 427"/>
                <a:gd name="T6" fmla="*/ 412 w 463"/>
                <a:gd name="T7" fmla="*/ 0 h 427"/>
                <a:gd name="T8" fmla="*/ 426 w 463"/>
                <a:gd name="T9" fmla="*/ 1 h 427"/>
                <a:gd name="T10" fmla="*/ 442 w 463"/>
                <a:gd name="T11" fmla="*/ 1 h 427"/>
                <a:gd name="T12" fmla="*/ 456 w 463"/>
                <a:gd name="T13" fmla="*/ 4 h 427"/>
                <a:gd name="T14" fmla="*/ 456 w 463"/>
                <a:gd name="T15" fmla="*/ 6 h 427"/>
                <a:gd name="T16" fmla="*/ 459 w 463"/>
                <a:gd name="T17" fmla="*/ 15 h 427"/>
                <a:gd name="T18" fmla="*/ 460 w 463"/>
                <a:gd name="T19" fmla="*/ 27 h 427"/>
                <a:gd name="T20" fmla="*/ 462 w 463"/>
                <a:gd name="T21" fmla="*/ 45 h 427"/>
                <a:gd name="T22" fmla="*/ 463 w 463"/>
                <a:gd name="T23" fmla="*/ 66 h 427"/>
                <a:gd name="T24" fmla="*/ 463 w 463"/>
                <a:gd name="T25" fmla="*/ 90 h 427"/>
                <a:gd name="T26" fmla="*/ 462 w 463"/>
                <a:gd name="T27" fmla="*/ 117 h 427"/>
                <a:gd name="T28" fmla="*/ 459 w 463"/>
                <a:gd name="T29" fmla="*/ 146 h 427"/>
                <a:gd name="T30" fmla="*/ 453 w 463"/>
                <a:gd name="T31" fmla="*/ 175 h 427"/>
                <a:gd name="T32" fmla="*/ 445 w 463"/>
                <a:gd name="T33" fmla="*/ 206 h 427"/>
                <a:gd name="T34" fmla="*/ 434 w 463"/>
                <a:gd name="T35" fmla="*/ 236 h 427"/>
                <a:gd name="T36" fmla="*/ 419 w 463"/>
                <a:gd name="T37" fmla="*/ 266 h 427"/>
                <a:gd name="T38" fmla="*/ 400 w 463"/>
                <a:gd name="T39" fmla="*/ 295 h 427"/>
                <a:gd name="T40" fmla="*/ 377 w 463"/>
                <a:gd name="T41" fmla="*/ 323 h 427"/>
                <a:gd name="T42" fmla="*/ 349 w 463"/>
                <a:gd name="T43" fmla="*/ 349 h 427"/>
                <a:gd name="T44" fmla="*/ 313 w 463"/>
                <a:gd name="T45" fmla="*/ 374 h 427"/>
                <a:gd name="T46" fmla="*/ 277 w 463"/>
                <a:gd name="T47" fmla="*/ 393 h 427"/>
                <a:gd name="T48" fmla="*/ 241 w 463"/>
                <a:gd name="T49" fmla="*/ 407 h 427"/>
                <a:gd name="T50" fmla="*/ 207 w 463"/>
                <a:gd name="T51" fmla="*/ 417 h 427"/>
                <a:gd name="T52" fmla="*/ 173 w 463"/>
                <a:gd name="T53" fmla="*/ 423 h 427"/>
                <a:gd name="T54" fmla="*/ 141 w 463"/>
                <a:gd name="T55" fmla="*/ 426 h 427"/>
                <a:gd name="T56" fmla="*/ 112 w 463"/>
                <a:gd name="T57" fmla="*/ 427 h 427"/>
                <a:gd name="T58" fmla="*/ 85 w 463"/>
                <a:gd name="T59" fmla="*/ 425 h 427"/>
                <a:gd name="T60" fmla="*/ 60 w 463"/>
                <a:gd name="T61" fmla="*/ 423 h 427"/>
                <a:gd name="T62" fmla="*/ 39 w 463"/>
                <a:gd name="T63" fmla="*/ 419 h 427"/>
                <a:gd name="T64" fmla="*/ 22 w 463"/>
                <a:gd name="T65" fmla="*/ 415 h 427"/>
                <a:gd name="T66" fmla="*/ 10 w 463"/>
                <a:gd name="T67" fmla="*/ 412 h 427"/>
                <a:gd name="T68" fmla="*/ 2 w 463"/>
                <a:gd name="T69" fmla="*/ 408 h 427"/>
                <a:gd name="T70" fmla="*/ 0 w 463"/>
                <a:gd name="T71" fmla="*/ 407 h 427"/>
                <a:gd name="T72" fmla="*/ 9 w 463"/>
                <a:gd name="T73" fmla="*/ 294 h 427"/>
                <a:gd name="T74" fmla="*/ 12 w 463"/>
                <a:gd name="T75" fmla="*/ 295 h 427"/>
                <a:gd name="T76" fmla="*/ 20 w 463"/>
                <a:gd name="T77" fmla="*/ 299 h 427"/>
                <a:gd name="T78" fmla="*/ 33 w 463"/>
                <a:gd name="T79" fmla="*/ 302 h 427"/>
                <a:gd name="T80" fmla="*/ 51 w 463"/>
                <a:gd name="T81" fmla="*/ 307 h 427"/>
                <a:gd name="T82" fmla="*/ 71 w 463"/>
                <a:gd name="T83" fmla="*/ 311 h 427"/>
                <a:gd name="T84" fmla="*/ 95 w 463"/>
                <a:gd name="T85" fmla="*/ 316 h 427"/>
                <a:gd name="T86" fmla="*/ 122 w 463"/>
                <a:gd name="T87" fmla="*/ 318 h 427"/>
                <a:gd name="T88" fmla="*/ 150 w 463"/>
                <a:gd name="T89" fmla="*/ 319 h 427"/>
                <a:gd name="T90" fmla="*/ 178 w 463"/>
                <a:gd name="T91" fmla="*/ 318 h 427"/>
                <a:gd name="T92" fmla="*/ 208 w 463"/>
                <a:gd name="T93" fmla="*/ 313 h 427"/>
                <a:gd name="T94" fmla="*/ 236 w 463"/>
                <a:gd name="T95" fmla="*/ 306 h 427"/>
                <a:gd name="T96" fmla="*/ 265 w 463"/>
                <a:gd name="T97" fmla="*/ 294 h 427"/>
                <a:gd name="T98" fmla="*/ 291 w 463"/>
                <a:gd name="T99" fmla="*/ 278 h 427"/>
                <a:gd name="T100" fmla="*/ 315 w 463"/>
                <a:gd name="T101" fmla="*/ 256 h 427"/>
                <a:gd name="T102" fmla="*/ 339 w 463"/>
                <a:gd name="T103" fmla="*/ 228 h 427"/>
                <a:gd name="T104" fmla="*/ 356 w 463"/>
                <a:gd name="T105" fmla="*/ 198 h 427"/>
                <a:gd name="T106" fmla="*/ 369 w 463"/>
                <a:gd name="T107" fmla="*/ 167 h 427"/>
                <a:gd name="T108" fmla="*/ 378 w 463"/>
                <a:gd name="T109" fmla="*/ 136 h 427"/>
                <a:gd name="T110" fmla="*/ 385 w 463"/>
                <a:gd name="T111" fmla="*/ 105 h 427"/>
                <a:gd name="T112" fmla="*/ 388 w 463"/>
                <a:gd name="T113" fmla="*/ 77 h 427"/>
                <a:gd name="T114" fmla="*/ 389 w 463"/>
                <a:gd name="T115" fmla="*/ 53 h 427"/>
                <a:gd name="T116" fmla="*/ 389 w 463"/>
                <a:gd name="T117" fmla="*/ 30 h 427"/>
                <a:gd name="T118" fmla="*/ 389 w 463"/>
                <a:gd name="T119" fmla="*/ 15 h 427"/>
                <a:gd name="T120" fmla="*/ 388 w 463"/>
                <a:gd name="T121" fmla="*/ 4 h 427"/>
                <a:gd name="T122" fmla="*/ 388 w 463"/>
                <a:gd name="T123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3" h="427">
                  <a:moveTo>
                    <a:pt x="388" y="0"/>
                  </a:moveTo>
                  <a:lnTo>
                    <a:pt x="391" y="0"/>
                  </a:lnTo>
                  <a:lnTo>
                    <a:pt x="399" y="0"/>
                  </a:lnTo>
                  <a:lnTo>
                    <a:pt x="412" y="0"/>
                  </a:lnTo>
                  <a:lnTo>
                    <a:pt x="426" y="1"/>
                  </a:lnTo>
                  <a:lnTo>
                    <a:pt x="442" y="1"/>
                  </a:lnTo>
                  <a:lnTo>
                    <a:pt x="456" y="4"/>
                  </a:lnTo>
                  <a:lnTo>
                    <a:pt x="456" y="6"/>
                  </a:lnTo>
                  <a:lnTo>
                    <a:pt x="459" y="15"/>
                  </a:lnTo>
                  <a:lnTo>
                    <a:pt x="460" y="27"/>
                  </a:lnTo>
                  <a:lnTo>
                    <a:pt x="462" y="45"/>
                  </a:lnTo>
                  <a:lnTo>
                    <a:pt x="463" y="66"/>
                  </a:lnTo>
                  <a:lnTo>
                    <a:pt x="463" y="90"/>
                  </a:lnTo>
                  <a:lnTo>
                    <a:pt x="462" y="117"/>
                  </a:lnTo>
                  <a:lnTo>
                    <a:pt x="459" y="146"/>
                  </a:lnTo>
                  <a:lnTo>
                    <a:pt x="453" y="175"/>
                  </a:lnTo>
                  <a:lnTo>
                    <a:pt x="445" y="206"/>
                  </a:lnTo>
                  <a:lnTo>
                    <a:pt x="434" y="236"/>
                  </a:lnTo>
                  <a:lnTo>
                    <a:pt x="419" y="266"/>
                  </a:lnTo>
                  <a:lnTo>
                    <a:pt x="400" y="295"/>
                  </a:lnTo>
                  <a:lnTo>
                    <a:pt x="377" y="323"/>
                  </a:lnTo>
                  <a:lnTo>
                    <a:pt x="349" y="349"/>
                  </a:lnTo>
                  <a:lnTo>
                    <a:pt x="313" y="374"/>
                  </a:lnTo>
                  <a:lnTo>
                    <a:pt x="277" y="393"/>
                  </a:lnTo>
                  <a:lnTo>
                    <a:pt x="241" y="407"/>
                  </a:lnTo>
                  <a:lnTo>
                    <a:pt x="207" y="417"/>
                  </a:lnTo>
                  <a:lnTo>
                    <a:pt x="173" y="423"/>
                  </a:lnTo>
                  <a:lnTo>
                    <a:pt x="141" y="426"/>
                  </a:lnTo>
                  <a:lnTo>
                    <a:pt x="112" y="427"/>
                  </a:lnTo>
                  <a:lnTo>
                    <a:pt x="85" y="425"/>
                  </a:lnTo>
                  <a:lnTo>
                    <a:pt x="60" y="423"/>
                  </a:lnTo>
                  <a:lnTo>
                    <a:pt x="39" y="419"/>
                  </a:lnTo>
                  <a:lnTo>
                    <a:pt x="22" y="415"/>
                  </a:lnTo>
                  <a:lnTo>
                    <a:pt x="10" y="412"/>
                  </a:lnTo>
                  <a:lnTo>
                    <a:pt x="2" y="408"/>
                  </a:lnTo>
                  <a:lnTo>
                    <a:pt x="0" y="407"/>
                  </a:lnTo>
                  <a:lnTo>
                    <a:pt x="9" y="294"/>
                  </a:lnTo>
                  <a:lnTo>
                    <a:pt x="12" y="295"/>
                  </a:lnTo>
                  <a:lnTo>
                    <a:pt x="20" y="299"/>
                  </a:lnTo>
                  <a:lnTo>
                    <a:pt x="33" y="302"/>
                  </a:lnTo>
                  <a:lnTo>
                    <a:pt x="51" y="307"/>
                  </a:lnTo>
                  <a:lnTo>
                    <a:pt x="71" y="311"/>
                  </a:lnTo>
                  <a:lnTo>
                    <a:pt x="95" y="316"/>
                  </a:lnTo>
                  <a:lnTo>
                    <a:pt x="122" y="318"/>
                  </a:lnTo>
                  <a:lnTo>
                    <a:pt x="150" y="319"/>
                  </a:lnTo>
                  <a:lnTo>
                    <a:pt x="178" y="318"/>
                  </a:lnTo>
                  <a:lnTo>
                    <a:pt x="208" y="313"/>
                  </a:lnTo>
                  <a:lnTo>
                    <a:pt x="236" y="306"/>
                  </a:lnTo>
                  <a:lnTo>
                    <a:pt x="265" y="294"/>
                  </a:lnTo>
                  <a:lnTo>
                    <a:pt x="291" y="278"/>
                  </a:lnTo>
                  <a:lnTo>
                    <a:pt x="315" y="256"/>
                  </a:lnTo>
                  <a:lnTo>
                    <a:pt x="339" y="228"/>
                  </a:lnTo>
                  <a:lnTo>
                    <a:pt x="356" y="198"/>
                  </a:lnTo>
                  <a:lnTo>
                    <a:pt x="369" y="167"/>
                  </a:lnTo>
                  <a:lnTo>
                    <a:pt x="378" y="136"/>
                  </a:lnTo>
                  <a:lnTo>
                    <a:pt x="385" y="105"/>
                  </a:lnTo>
                  <a:lnTo>
                    <a:pt x="388" y="77"/>
                  </a:lnTo>
                  <a:lnTo>
                    <a:pt x="389" y="53"/>
                  </a:lnTo>
                  <a:lnTo>
                    <a:pt x="389" y="30"/>
                  </a:lnTo>
                  <a:lnTo>
                    <a:pt x="389" y="15"/>
                  </a:lnTo>
                  <a:lnTo>
                    <a:pt x="388" y="4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rgbClr val="9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9" name="Freeform 49">
              <a:extLst>
                <a:ext uri="{FF2B5EF4-FFF2-40B4-BE49-F238E27FC236}">
                  <a16:creationId xmlns="" xmlns:a16="http://schemas.microsoft.com/office/drawing/2014/main" id="{FC5299A4-44EA-D046-8851-0084C5173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3088" y="3898900"/>
              <a:ext cx="311150" cy="534988"/>
            </a:xfrm>
            <a:custGeom>
              <a:avLst/>
              <a:gdLst>
                <a:gd name="T0" fmla="*/ 108 w 392"/>
                <a:gd name="T1" fmla="*/ 0 h 674"/>
                <a:gd name="T2" fmla="*/ 128 w 392"/>
                <a:gd name="T3" fmla="*/ 1 h 674"/>
                <a:gd name="T4" fmla="*/ 145 w 392"/>
                <a:gd name="T5" fmla="*/ 6 h 674"/>
                <a:gd name="T6" fmla="*/ 160 w 392"/>
                <a:gd name="T7" fmla="*/ 11 h 674"/>
                <a:gd name="T8" fmla="*/ 172 w 392"/>
                <a:gd name="T9" fmla="*/ 19 h 674"/>
                <a:gd name="T10" fmla="*/ 182 w 392"/>
                <a:gd name="T11" fmla="*/ 26 h 674"/>
                <a:gd name="T12" fmla="*/ 190 w 392"/>
                <a:gd name="T13" fmla="*/ 32 h 674"/>
                <a:gd name="T14" fmla="*/ 195 w 392"/>
                <a:gd name="T15" fmla="*/ 39 h 674"/>
                <a:gd name="T16" fmla="*/ 199 w 392"/>
                <a:gd name="T17" fmla="*/ 43 h 674"/>
                <a:gd name="T18" fmla="*/ 200 w 392"/>
                <a:gd name="T19" fmla="*/ 45 h 674"/>
                <a:gd name="T20" fmla="*/ 201 w 392"/>
                <a:gd name="T21" fmla="*/ 43 h 674"/>
                <a:gd name="T22" fmla="*/ 206 w 392"/>
                <a:gd name="T23" fmla="*/ 38 h 674"/>
                <a:gd name="T24" fmla="*/ 213 w 392"/>
                <a:gd name="T25" fmla="*/ 31 h 674"/>
                <a:gd name="T26" fmla="*/ 223 w 392"/>
                <a:gd name="T27" fmla="*/ 23 h 674"/>
                <a:gd name="T28" fmla="*/ 236 w 392"/>
                <a:gd name="T29" fmla="*/ 16 h 674"/>
                <a:gd name="T30" fmla="*/ 251 w 392"/>
                <a:gd name="T31" fmla="*/ 9 h 674"/>
                <a:gd name="T32" fmla="*/ 269 w 392"/>
                <a:gd name="T33" fmla="*/ 3 h 674"/>
                <a:gd name="T34" fmla="*/ 288 w 392"/>
                <a:gd name="T35" fmla="*/ 1 h 674"/>
                <a:gd name="T36" fmla="*/ 311 w 392"/>
                <a:gd name="T37" fmla="*/ 2 h 674"/>
                <a:gd name="T38" fmla="*/ 334 w 392"/>
                <a:gd name="T39" fmla="*/ 8 h 674"/>
                <a:gd name="T40" fmla="*/ 359 w 392"/>
                <a:gd name="T41" fmla="*/ 19 h 674"/>
                <a:gd name="T42" fmla="*/ 360 w 392"/>
                <a:gd name="T43" fmla="*/ 23 h 674"/>
                <a:gd name="T44" fmla="*/ 360 w 392"/>
                <a:gd name="T45" fmla="*/ 35 h 674"/>
                <a:gd name="T46" fmla="*/ 361 w 392"/>
                <a:gd name="T47" fmla="*/ 53 h 674"/>
                <a:gd name="T48" fmla="*/ 363 w 392"/>
                <a:gd name="T49" fmla="*/ 77 h 674"/>
                <a:gd name="T50" fmla="*/ 366 w 392"/>
                <a:gd name="T51" fmla="*/ 107 h 674"/>
                <a:gd name="T52" fmla="*/ 368 w 392"/>
                <a:gd name="T53" fmla="*/ 142 h 674"/>
                <a:gd name="T54" fmla="*/ 370 w 392"/>
                <a:gd name="T55" fmla="*/ 180 h 674"/>
                <a:gd name="T56" fmla="*/ 372 w 392"/>
                <a:gd name="T57" fmla="*/ 221 h 674"/>
                <a:gd name="T58" fmla="*/ 376 w 392"/>
                <a:gd name="T59" fmla="*/ 265 h 674"/>
                <a:gd name="T60" fmla="*/ 378 w 392"/>
                <a:gd name="T61" fmla="*/ 310 h 674"/>
                <a:gd name="T62" fmla="*/ 381 w 392"/>
                <a:gd name="T63" fmla="*/ 356 h 674"/>
                <a:gd name="T64" fmla="*/ 383 w 392"/>
                <a:gd name="T65" fmla="*/ 402 h 674"/>
                <a:gd name="T66" fmla="*/ 386 w 392"/>
                <a:gd name="T67" fmla="*/ 447 h 674"/>
                <a:gd name="T68" fmla="*/ 388 w 392"/>
                <a:gd name="T69" fmla="*/ 491 h 674"/>
                <a:gd name="T70" fmla="*/ 389 w 392"/>
                <a:gd name="T71" fmla="*/ 534 h 674"/>
                <a:gd name="T72" fmla="*/ 391 w 392"/>
                <a:gd name="T73" fmla="*/ 573 h 674"/>
                <a:gd name="T74" fmla="*/ 392 w 392"/>
                <a:gd name="T75" fmla="*/ 607 h 674"/>
                <a:gd name="T76" fmla="*/ 392 w 392"/>
                <a:gd name="T77" fmla="*/ 638 h 674"/>
                <a:gd name="T78" fmla="*/ 241 w 392"/>
                <a:gd name="T79" fmla="*/ 674 h 674"/>
                <a:gd name="T80" fmla="*/ 164 w 392"/>
                <a:gd name="T81" fmla="*/ 674 h 674"/>
                <a:gd name="T82" fmla="*/ 0 w 392"/>
                <a:gd name="T83" fmla="*/ 639 h 674"/>
                <a:gd name="T84" fmla="*/ 1 w 392"/>
                <a:gd name="T85" fmla="*/ 608 h 674"/>
                <a:gd name="T86" fmla="*/ 2 w 392"/>
                <a:gd name="T87" fmla="*/ 573 h 674"/>
                <a:gd name="T88" fmla="*/ 3 w 392"/>
                <a:gd name="T89" fmla="*/ 534 h 674"/>
                <a:gd name="T90" fmla="*/ 5 w 392"/>
                <a:gd name="T91" fmla="*/ 492 h 674"/>
                <a:gd name="T92" fmla="*/ 8 w 392"/>
                <a:gd name="T93" fmla="*/ 449 h 674"/>
                <a:gd name="T94" fmla="*/ 10 w 392"/>
                <a:gd name="T95" fmla="*/ 403 h 674"/>
                <a:gd name="T96" fmla="*/ 12 w 392"/>
                <a:gd name="T97" fmla="*/ 357 h 674"/>
                <a:gd name="T98" fmla="*/ 14 w 392"/>
                <a:gd name="T99" fmla="*/ 311 h 674"/>
                <a:gd name="T100" fmla="*/ 18 w 392"/>
                <a:gd name="T101" fmla="*/ 265 h 674"/>
                <a:gd name="T102" fmla="*/ 20 w 392"/>
                <a:gd name="T103" fmla="*/ 221 h 674"/>
                <a:gd name="T104" fmla="*/ 23 w 392"/>
                <a:gd name="T105" fmla="*/ 180 h 674"/>
                <a:gd name="T106" fmla="*/ 25 w 392"/>
                <a:gd name="T107" fmla="*/ 142 h 674"/>
                <a:gd name="T108" fmla="*/ 28 w 392"/>
                <a:gd name="T109" fmla="*/ 107 h 674"/>
                <a:gd name="T110" fmla="*/ 30 w 392"/>
                <a:gd name="T111" fmla="*/ 77 h 674"/>
                <a:gd name="T112" fmla="*/ 31 w 392"/>
                <a:gd name="T113" fmla="*/ 53 h 674"/>
                <a:gd name="T114" fmla="*/ 32 w 392"/>
                <a:gd name="T115" fmla="*/ 35 h 674"/>
                <a:gd name="T116" fmla="*/ 33 w 392"/>
                <a:gd name="T117" fmla="*/ 23 h 674"/>
                <a:gd name="T118" fmla="*/ 33 w 392"/>
                <a:gd name="T119" fmla="*/ 19 h 674"/>
                <a:gd name="T120" fmla="*/ 61 w 392"/>
                <a:gd name="T121" fmla="*/ 8 h 674"/>
                <a:gd name="T122" fmla="*/ 86 w 392"/>
                <a:gd name="T123" fmla="*/ 2 h 674"/>
                <a:gd name="T124" fmla="*/ 108 w 392"/>
                <a:gd name="T125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2" h="674">
                  <a:moveTo>
                    <a:pt x="108" y="0"/>
                  </a:moveTo>
                  <a:lnTo>
                    <a:pt x="128" y="1"/>
                  </a:lnTo>
                  <a:lnTo>
                    <a:pt x="145" y="6"/>
                  </a:lnTo>
                  <a:lnTo>
                    <a:pt x="160" y="11"/>
                  </a:lnTo>
                  <a:lnTo>
                    <a:pt x="172" y="19"/>
                  </a:lnTo>
                  <a:lnTo>
                    <a:pt x="182" y="26"/>
                  </a:lnTo>
                  <a:lnTo>
                    <a:pt x="190" y="32"/>
                  </a:lnTo>
                  <a:lnTo>
                    <a:pt x="195" y="39"/>
                  </a:lnTo>
                  <a:lnTo>
                    <a:pt x="199" y="43"/>
                  </a:lnTo>
                  <a:lnTo>
                    <a:pt x="200" y="45"/>
                  </a:lnTo>
                  <a:lnTo>
                    <a:pt x="201" y="43"/>
                  </a:lnTo>
                  <a:lnTo>
                    <a:pt x="206" y="38"/>
                  </a:lnTo>
                  <a:lnTo>
                    <a:pt x="213" y="31"/>
                  </a:lnTo>
                  <a:lnTo>
                    <a:pt x="223" y="23"/>
                  </a:lnTo>
                  <a:lnTo>
                    <a:pt x="236" y="16"/>
                  </a:lnTo>
                  <a:lnTo>
                    <a:pt x="251" y="9"/>
                  </a:lnTo>
                  <a:lnTo>
                    <a:pt x="269" y="3"/>
                  </a:lnTo>
                  <a:lnTo>
                    <a:pt x="288" y="1"/>
                  </a:lnTo>
                  <a:lnTo>
                    <a:pt x="311" y="2"/>
                  </a:lnTo>
                  <a:lnTo>
                    <a:pt x="334" y="8"/>
                  </a:lnTo>
                  <a:lnTo>
                    <a:pt x="359" y="19"/>
                  </a:lnTo>
                  <a:lnTo>
                    <a:pt x="360" y="23"/>
                  </a:lnTo>
                  <a:lnTo>
                    <a:pt x="360" y="35"/>
                  </a:lnTo>
                  <a:lnTo>
                    <a:pt x="361" y="53"/>
                  </a:lnTo>
                  <a:lnTo>
                    <a:pt x="363" y="77"/>
                  </a:lnTo>
                  <a:lnTo>
                    <a:pt x="366" y="107"/>
                  </a:lnTo>
                  <a:lnTo>
                    <a:pt x="368" y="142"/>
                  </a:lnTo>
                  <a:lnTo>
                    <a:pt x="370" y="180"/>
                  </a:lnTo>
                  <a:lnTo>
                    <a:pt x="372" y="221"/>
                  </a:lnTo>
                  <a:lnTo>
                    <a:pt x="376" y="265"/>
                  </a:lnTo>
                  <a:lnTo>
                    <a:pt x="378" y="310"/>
                  </a:lnTo>
                  <a:lnTo>
                    <a:pt x="381" y="356"/>
                  </a:lnTo>
                  <a:lnTo>
                    <a:pt x="383" y="402"/>
                  </a:lnTo>
                  <a:lnTo>
                    <a:pt x="386" y="447"/>
                  </a:lnTo>
                  <a:lnTo>
                    <a:pt x="388" y="491"/>
                  </a:lnTo>
                  <a:lnTo>
                    <a:pt x="389" y="534"/>
                  </a:lnTo>
                  <a:lnTo>
                    <a:pt x="391" y="573"/>
                  </a:lnTo>
                  <a:lnTo>
                    <a:pt x="392" y="607"/>
                  </a:lnTo>
                  <a:lnTo>
                    <a:pt x="392" y="638"/>
                  </a:lnTo>
                  <a:lnTo>
                    <a:pt x="241" y="674"/>
                  </a:lnTo>
                  <a:lnTo>
                    <a:pt x="164" y="674"/>
                  </a:lnTo>
                  <a:lnTo>
                    <a:pt x="0" y="639"/>
                  </a:lnTo>
                  <a:lnTo>
                    <a:pt x="1" y="608"/>
                  </a:lnTo>
                  <a:lnTo>
                    <a:pt x="2" y="573"/>
                  </a:lnTo>
                  <a:lnTo>
                    <a:pt x="3" y="534"/>
                  </a:lnTo>
                  <a:lnTo>
                    <a:pt x="5" y="492"/>
                  </a:lnTo>
                  <a:lnTo>
                    <a:pt x="8" y="449"/>
                  </a:lnTo>
                  <a:lnTo>
                    <a:pt x="10" y="403"/>
                  </a:lnTo>
                  <a:lnTo>
                    <a:pt x="12" y="357"/>
                  </a:lnTo>
                  <a:lnTo>
                    <a:pt x="14" y="311"/>
                  </a:lnTo>
                  <a:lnTo>
                    <a:pt x="18" y="265"/>
                  </a:lnTo>
                  <a:lnTo>
                    <a:pt x="20" y="221"/>
                  </a:lnTo>
                  <a:lnTo>
                    <a:pt x="23" y="180"/>
                  </a:lnTo>
                  <a:lnTo>
                    <a:pt x="25" y="142"/>
                  </a:lnTo>
                  <a:lnTo>
                    <a:pt x="28" y="107"/>
                  </a:lnTo>
                  <a:lnTo>
                    <a:pt x="30" y="77"/>
                  </a:lnTo>
                  <a:lnTo>
                    <a:pt x="31" y="53"/>
                  </a:lnTo>
                  <a:lnTo>
                    <a:pt x="32" y="35"/>
                  </a:lnTo>
                  <a:lnTo>
                    <a:pt x="33" y="23"/>
                  </a:lnTo>
                  <a:lnTo>
                    <a:pt x="33" y="19"/>
                  </a:lnTo>
                  <a:lnTo>
                    <a:pt x="61" y="8"/>
                  </a:lnTo>
                  <a:lnTo>
                    <a:pt x="86" y="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D0C6A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0" name="Freeform 50">
              <a:extLst>
                <a:ext uri="{FF2B5EF4-FFF2-40B4-BE49-F238E27FC236}">
                  <a16:creationId xmlns="" xmlns:a16="http://schemas.microsoft.com/office/drawing/2014/main" id="{90BCC4AC-B818-8949-8D96-F7838B61B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5163" y="3876675"/>
              <a:ext cx="66675" cy="90488"/>
            </a:xfrm>
            <a:custGeom>
              <a:avLst/>
              <a:gdLst>
                <a:gd name="T0" fmla="*/ 32 w 84"/>
                <a:gd name="T1" fmla="*/ 0 h 113"/>
                <a:gd name="T2" fmla="*/ 84 w 84"/>
                <a:gd name="T3" fmla="*/ 73 h 113"/>
                <a:gd name="T4" fmla="*/ 36 w 84"/>
                <a:gd name="T5" fmla="*/ 113 h 113"/>
                <a:gd name="T6" fmla="*/ 0 w 84"/>
                <a:gd name="T7" fmla="*/ 28 h 113"/>
                <a:gd name="T8" fmla="*/ 32 w 8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3">
                  <a:moveTo>
                    <a:pt x="32" y="0"/>
                  </a:moveTo>
                  <a:lnTo>
                    <a:pt x="84" y="73"/>
                  </a:lnTo>
                  <a:lnTo>
                    <a:pt x="36" y="113"/>
                  </a:lnTo>
                  <a:lnTo>
                    <a:pt x="0" y="28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2D6B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1" name="Freeform 51">
              <a:extLst>
                <a:ext uri="{FF2B5EF4-FFF2-40B4-BE49-F238E27FC236}">
                  <a16:creationId xmlns="" xmlns:a16="http://schemas.microsoft.com/office/drawing/2014/main" id="{689E2364-85BE-3C4F-8A30-A4E5816D9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838" y="3876675"/>
              <a:ext cx="65088" cy="90488"/>
            </a:xfrm>
            <a:custGeom>
              <a:avLst/>
              <a:gdLst>
                <a:gd name="T0" fmla="*/ 51 w 83"/>
                <a:gd name="T1" fmla="*/ 0 h 113"/>
                <a:gd name="T2" fmla="*/ 83 w 83"/>
                <a:gd name="T3" fmla="*/ 28 h 113"/>
                <a:gd name="T4" fmla="*/ 48 w 83"/>
                <a:gd name="T5" fmla="*/ 113 h 113"/>
                <a:gd name="T6" fmla="*/ 0 w 83"/>
                <a:gd name="T7" fmla="*/ 73 h 113"/>
                <a:gd name="T8" fmla="*/ 51 w 8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13">
                  <a:moveTo>
                    <a:pt x="51" y="0"/>
                  </a:moveTo>
                  <a:lnTo>
                    <a:pt x="83" y="28"/>
                  </a:lnTo>
                  <a:lnTo>
                    <a:pt x="48" y="113"/>
                  </a:lnTo>
                  <a:lnTo>
                    <a:pt x="0" y="7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2D6B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2" name="Freeform 52">
              <a:extLst>
                <a:ext uri="{FF2B5EF4-FFF2-40B4-BE49-F238E27FC236}">
                  <a16:creationId xmlns="" xmlns:a16="http://schemas.microsoft.com/office/drawing/2014/main" id="{BF104477-AF34-1545-93BE-9DC68CF1D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5301" y="4319588"/>
              <a:ext cx="161925" cy="127000"/>
            </a:xfrm>
            <a:custGeom>
              <a:avLst/>
              <a:gdLst>
                <a:gd name="T0" fmla="*/ 36 w 205"/>
                <a:gd name="T1" fmla="*/ 0 h 159"/>
                <a:gd name="T2" fmla="*/ 37 w 205"/>
                <a:gd name="T3" fmla="*/ 2 h 159"/>
                <a:gd name="T4" fmla="*/ 42 w 205"/>
                <a:gd name="T5" fmla="*/ 7 h 159"/>
                <a:gd name="T6" fmla="*/ 49 w 205"/>
                <a:gd name="T7" fmla="*/ 12 h 159"/>
                <a:gd name="T8" fmla="*/ 58 w 205"/>
                <a:gd name="T9" fmla="*/ 19 h 159"/>
                <a:gd name="T10" fmla="*/ 70 w 205"/>
                <a:gd name="T11" fmla="*/ 26 h 159"/>
                <a:gd name="T12" fmla="*/ 83 w 205"/>
                <a:gd name="T13" fmla="*/ 30 h 159"/>
                <a:gd name="T14" fmla="*/ 98 w 205"/>
                <a:gd name="T15" fmla="*/ 33 h 159"/>
                <a:gd name="T16" fmla="*/ 100 w 205"/>
                <a:gd name="T17" fmla="*/ 33 h 159"/>
                <a:gd name="T18" fmla="*/ 105 w 205"/>
                <a:gd name="T19" fmla="*/ 33 h 159"/>
                <a:gd name="T20" fmla="*/ 115 w 205"/>
                <a:gd name="T21" fmla="*/ 32 h 159"/>
                <a:gd name="T22" fmla="*/ 131 w 205"/>
                <a:gd name="T23" fmla="*/ 30 h 159"/>
                <a:gd name="T24" fmla="*/ 152 w 205"/>
                <a:gd name="T25" fmla="*/ 27 h 159"/>
                <a:gd name="T26" fmla="*/ 164 w 205"/>
                <a:gd name="T27" fmla="*/ 25 h 159"/>
                <a:gd name="T28" fmla="*/ 174 w 205"/>
                <a:gd name="T29" fmla="*/ 23 h 159"/>
                <a:gd name="T30" fmla="*/ 180 w 205"/>
                <a:gd name="T31" fmla="*/ 21 h 159"/>
                <a:gd name="T32" fmla="*/ 184 w 205"/>
                <a:gd name="T33" fmla="*/ 21 h 159"/>
                <a:gd name="T34" fmla="*/ 186 w 205"/>
                <a:gd name="T35" fmla="*/ 24 h 159"/>
                <a:gd name="T36" fmla="*/ 184 w 205"/>
                <a:gd name="T37" fmla="*/ 28 h 159"/>
                <a:gd name="T38" fmla="*/ 178 w 205"/>
                <a:gd name="T39" fmla="*/ 38 h 159"/>
                <a:gd name="T40" fmla="*/ 169 w 205"/>
                <a:gd name="T41" fmla="*/ 43 h 159"/>
                <a:gd name="T42" fmla="*/ 157 w 205"/>
                <a:gd name="T43" fmla="*/ 46 h 159"/>
                <a:gd name="T44" fmla="*/ 140 w 205"/>
                <a:gd name="T45" fmla="*/ 49 h 159"/>
                <a:gd name="T46" fmla="*/ 139 w 205"/>
                <a:gd name="T47" fmla="*/ 51 h 159"/>
                <a:gd name="T48" fmla="*/ 142 w 205"/>
                <a:gd name="T49" fmla="*/ 54 h 159"/>
                <a:gd name="T50" fmla="*/ 149 w 205"/>
                <a:gd name="T51" fmla="*/ 58 h 159"/>
                <a:gd name="T52" fmla="*/ 158 w 205"/>
                <a:gd name="T53" fmla="*/ 64 h 159"/>
                <a:gd name="T54" fmla="*/ 169 w 205"/>
                <a:gd name="T55" fmla="*/ 72 h 159"/>
                <a:gd name="T56" fmla="*/ 180 w 205"/>
                <a:gd name="T57" fmla="*/ 80 h 159"/>
                <a:gd name="T58" fmla="*/ 190 w 205"/>
                <a:gd name="T59" fmla="*/ 89 h 159"/>
                <a:gd name="T60" fmla="*/ 199 w 205"/>
                <a:gd name="T61" fmla="*/ 99 h 159"/>
                <a:gd name="T62" fmla="*/ 204 w 205"/>
                <a:gd name="T63" fmla="*/ 110 h 159"/>
                <a:gd name="T64" fmla="*/ 205 w 205"/>
                <a:gd name="T65" fmla="*/ 122 h 159"/>
                <a:gd name="T66" fmla="*/ 201 w 205"/>
                <a:gd name="T67" fmla="*/ 134 h 159"/>
                <a:gd name="T68" fmla="*/ 189 w 205"/>
                <a:gd name="T69" fmla="*/ 148 h 159"/>
                <a:gd name="T70" fmla="*/ 177 w 205"/>
                <a:gd name="T71" fmla="*/ 156 h 159"/>
                <a:gd name="T72" fmla="*/ 162 w 205"/>
                <a:gd name="T73" fmla="*/ 159 h 159"/>
                <a:gd name="T74" fmla="*/ 147 w 205"/>
                <a:gd name="T75" fmla="*/ 158 h 159"/>
                <a:gd name="T76" fmla="*/ 130 w 205"/>
                <a:gd name="T77" fmla="*/ 155 h 159"/>
                <a:gd name="T78" fmla="*/ 113 w 205"/>
                <a:gd name="T79" fmla="*/ 147 h 159"/>
                <a:gd name="T80" fmla="*/ 98 w 205"/>
                <a:gd name="T81" fmla="*/ 138 h 159"/>
                <a:gd name="T82" fmla="*/ 84 w 205"/>
                <a:gd name="T83" fmla="*/ 127 h 159"/>
                <a:gd name="T84" fmla="*/ 79 w 205"/>
                <a:gd name="T85" fmla="*/ 121 h 159"/>
                <a:gd name="T86" fmla="*/ 71 w 205"/>
                <a:gd name="T87" fmla="*/ 113 h 159"/>
                <a:gd name="T88" fmla="*/ 60 w 205"/>
                <a:gd name="T89" fmla="*/ 104 h 159"/>
                <a:gd name="T90" fmla="*/ 48 w 205"/>
                <a:gd name="T91" fmla="*/ 94 h 159"/>
                <a:gd name="T92" fmla="*/ 37 w 205"/>
                <a:gd name="T93" fmla="*/ 84 h 159"/>
                <a:gd name="T94" fmla="*/ 26 w 205"/>
                <a:gd name="T95" fmla="*/ 75 h 159"/>
                <a:gd name="T96" fmla="*/ 16 w 205"/>
                <a:gd name="T97" fmla="*/ 66 h 159"/>
                <a:gd name="T98" fmla="*/ 8 w 205"/>
                <a:gd name="T99" fmla="*/ 59 h 159"/>
                <a:gd name="T100" fmla="*/ 2 w 205"/>
                <a:gd name="T101" fmla="*/ 55 h 159"/>
                <a:gd name="T102" fmla="*/ 0 w 205"/>
                <a:gd name="T103" fmla="*/ 53 h 159"/>
                <a:gd name="T104" fmla="*/ 36 w 205"/>
                <a:gd name="T10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5" h="159">
                  <a:moveTo>
                    <a:pt x="36" y="0"/>
                  </a:moveTo>
                  <a:lnTo>
                    <a:pt x="37" y="2"/>
                  </a:lnTo>
                  <a:lnTo>
                    <a:pt x="42" y="7"/>
                  </a:lnTo>
                  <a:lnTo>
                    <a:pt x="49" y="12"/>
                  </a:lnTo>
                  <a:lnTo>
                    <a:pt x="58" y="19"/>
                  </a:lnTo>
                  <a:lnTo>
                    <a:pt x="70" y="26"/>
                  </a:lnTo>
                  <a:lnTo>
                    <a:pt x="83" y="30"/>
                  </a:lnTo>
                  <a:lnTo>
                    <a:pt x="98" y="33"/>
                  </a:lnTo>
                  <a:lnTo>
                    <a:pt x="100" y="33"/>
                  </a:lnTo>
                  <a:lnTo>
                    <a:pt x="105" y="33"/>
                  </a:lnTo>
                  <a:lnTo>
                    <a:pt x="115" y="32"/>
                  </a:lnTo>
                  <a:lnTo>
                    <a:pt x="131" y="30"/>
                  </a:lnTo>
                  <a:lnTo>
                    <a:pt x="152" y="27"/>
                  </a:lnTo>
                  <a:lnTo>
                    <a:pt x="164" y="25"/>
                  </a:lnTo>
                  <a:lnTo>
                    <a:pt x="174" y="23"/>
                  </a:lnTo>
                  <a:lnTo>
                    <a:pt x="180" y="21"/>
                  </a:lnTo>
                  <a:lnTo>
                    <a:pt x="184" y="21"/>
                  </a:lnTo>
                  <a:lnTo>
                    <a:pt x="186" y="24"/>
                  </a:lnTo>
                  <a:lnTo>
                    <a:pt x="184" y="28"/>
                  </a:lnTo>
                  <a:lnTo>
                    <a:pt x="178" y="38"/>
                  </a:lnTo>
                  <a:lnTo>
                    <a:pt x="169" y="43"/>
                  </a:lnTo>
                  <a:lnTo>
                    <a:pt x="157" y="46"/>
                  </a:lnTo>
                  <a:lnTo>
                    <a:pt x="140" y="49"/>
                  </a:lnTo>
                  <a:lnTo>
                    <a:pt x="139" y="51"/>
                  </a:lnTo>
                  <a:lnTo>
                    <a:pt x="142" y="54"/>
                  </a:lnTo>
                  <a:lnTo>
                    <a:pt x="149" y="58"/>
                  </a:lnTo>
                  <a:lnTo>
                    <a:pt x="158" y="64"/>
                  </a:lnTo>
                  <a:lnTo>
                    <a:pt x="169" y="72"/>
                  </a:lnTo>
                  <a:lnTo>
                    <a:pt x="180" y="80"/>
                  </a:lnTo>
                  <a:lnTo>
                    <a:pt x="190" y="89"/>
                  </a:lnTo>
                  <a:lnTo>
                    <a:pt x="199" y="99"/>
                  </a:lnTo>
                  <a:lnTo>
                    <a:pt x="204" y="110"/>
                  </a:lnTo>
                  <a:lnTo>
                    <a:pt x="205" y="122"/>
                  </a:lnTo>
                  <a:lnTo>
                    <a:pt x="201" y="134"/>
                  </a:lnTo>
                  <a:lnTo>
                    <a:pt x="189" y="148"/>
                  </a:lnTo>
                  <a:lnTo>
                    <a:pt x="177" y="156"/>
                  </a:lnTo>
                  <a:lnTo>
                    <a:pt x="162" y="159"/>
                  </a:lnTo>
                  <a:lnTo>
                    <a:pt x="147" y="158"/>
                  </a:lnTo>
                  <a:lnTo>
                    <a:pt x="130" y="155"/>
                  </a:lnTo>
                  <a:lnTo>
                    <a:pt x="113" y="147"/>
                  </a:lnTo>
                  <a:lnTo>
                    <a:pt x="98" y="138"/>
                  </a:lnTo>
                  <a:lnTo>
                    <a:pt x="84" y="127"/>
                  </a:lnTo>
                  <a:lnTo>
                    <a:pt x="79" y="121"/>
                  </a:lnTo>
                  <a:lnTo>
                    <a:pt x="71" y="113"/>
                  </a:lnTo>
                  <a:lnTo>
                    <a:pt x="60" y="104"/>
                  </a:lnTo>
                  <a:lnTo>
                    <a:pt x="48" y="94"/>
                  </a:lnTo>
                  <a:lnTo>
                    <a:pt x="37" y="84"/>
                  </a:lnTo>
                  <a:lnTo>
                    <a:pt x="26" y="75"/>
                  </a:lnTo>
                  <a:lnTo>
                    <a:pt x="16" y="66"/>
                  </a:lnTo>
                  <a:lnTo>
                    <a:pt x="8" y="59"/>
                  </a:lnTo>
                  <a:lnTo>
                    <a:pt x="2" y="55"/>
                  </a:lnTo>
                  <a:lnTo>
                    <a:pt x="0" y="5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AA6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3" name="Freeform 53">
              <a:extLst>
                <a:ext uri="{FF2B5EF4-FFF2-40B4-BE49-F238E27FC236}">
                  <a16:creationId xmlns="" xmlns:a16="http://schemas.microsoft.com/office/drawing/2014/main" id="{BE718572-5048-424E-AD72-9C3A143D7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3914775"/>
              <a:ext cx="209550" cy="474663"/>
            </a:xfrm>
            <a:custGeom>
              <a:avLst/>
              <a:gdLst>
                <a:gd name="T0" fmla="*/ 264 w 264"/>
                <a:gd name="T1" fmla="*/ 0 h 598"/>
                <a:gd name="T2" fmla="*/ 256 w 264"/>
                <a:gd name="T3" fmla="*/ 125 h 598"/>
                <a:gd name="T4" fmla="*/ 254 w 264"/>
                <a:gd name="T5" fmla="*/ 128 h 598"/>
                <a:gd name="T6" fmla="*/ 249 w 264"/>
                <a:gd name="T7" fmla="*/ 133 h 598"/>
                <a:gd name="T8" fmla="*/ 240 w 264"/>
                <a:gd name="T9" fmla="*/ 142 h 598"/>
                <a:gd name="T10" fmla="*/ 228 w 264"/>
                <a:gd name="T11" fmla="*/ 153 h 598"/>
                <a:gd name="T12" fmla="*/ 214 w 264"/>
                <a:gd name="T13" fmla="*/ 168 h 598"/>
                <a:gd name="T14" fmla="*/ 199 w 264"/>
                <a:gd name="T15" fmla="*/ 183 h 598"/>
                <a:gd name="T16" fmla="*/ 183 w 264"/>
                <a:gd name="T17" fmla="*/ 201 h 598"/>
                <a:gd name="T18" fmla="*/ 167 w 264"/>
                <a:gd name="T19" fmla="*/ 220 h 598"/>
                <a:gd name="T20" fmla="*/ 150 w 264"/>
                <a:gd name="T21" fmla="*/ 241 h 598"/>
                <a:gd name="T22" fmla="*/ 134 w 264"/>
                <a:gd name="T23" fmla="*/ 262 h 598"/>
                <a:gd name="T24" fmla="*/ 119 w 264"/>
                <a:gd name="T25" fmla="*/ 282 h 598"/>
                <a:gd name="T26" fmla="*/ 107 w 264"/>
                <a:gd name="T27" fmla="*/ 303 h 598"/>
                <a:gd name="T28" fmla="*/ 95 w 264"/>
                <a:gd name="T29" fmla="*/ 323 h 598"/>
                <a:gd name="T30" fmla="*/ 89 w 264"/>
                <a:gd name="T31" fmla="*/ 343 h 598"/>
                <a:gd name="T32" fmla="*/ 87 w 264"/>
                <a:gd name="T33" fmla="*/ 364 h 598"/>
                <a:gd name="T34" fmla="*/ 90 w 264"/>
                <a:gd name="T35" fmla="*/ 385 h 598"/>
                <a:gd name="T36" fmla="*/ 96 w 264"/>
                <a:gd name="T37" fmla="*/ 405 h 598"/>
                <a:gd name="T38" fmla="*/ 105 w 264"/>
                <a:gd name="T39" fmla="*/ 425 h 598"/>
                <a:gd name="T40" fmla="*/ 117 w 264"/>
                <a:gd name="T41" fmla="*/ 444 h 598"/>
                <a:gd name="T42" fmla="*/ 129 w 264"/>
                <a:gd name="T43" fmla="*/ 463 h 598"/>
                <a:gd name="T44" fmla="*/ 142 w 264"/>
                <a:gd name="T45" fmla="*/ 480 h 598"/>
                <a:gd name="T46" fmla="*/ 156 w 264"/>
                <a:gd name="T47" fmla="*/ 494 h 598"/>
                <a:gd name="T48" fmla="*/ 168 w 264"/>
                <a:gd name="T49" fmla="*/ 508 h 598"/>
                <a:gd name="T50" fmla="*/ 179 w 264"/>
                <a:gd name="T51" fmla="*/ 518 h 598"/>
                <a:gd name="T52" fmla="*/ 188 w 264"/>
                <a:gd name="T53" fmla="*/ 526 h 598"/>
                <a:gd name="T54" fmla="*/ 194 w 264"/>
                <a:gd name="T55" fmla="*/ 531 h 598"/>
                <a:gd name="T56" fmla="*/ 196 w 264"/>
                <a:gd name="T57" fmla="*/ 534 h 598"/>
                <a:gd name="T58" fmla="*/ 156 w 264"/>
                <a:gd name="T59" fmla="*/ 598 h 598"/>
                <a:gd name="T60" fmla="*/ 151 w 264"/>
                <a:gd name="T61" fmla="*/ 594 h 598"/>
                <a:gd name="T62" fmla="*/ 142 w 264"/>
                <a:gd name="T63" fmla="*/ 587 h 598"/>
                <a:gd name="T64" fmla="*/ 129 w 264"/>
                <a:gd name="T65" fmla="*/ 577 h 598"/>
                <a:gd name="T66" fmla="*/ 114 w 264"/>
                <a:gd name="T67" fmla="*/ 565 h 598"/>
                <a:gd name="T68" fmla="*/ 98 w 264"/>
                <a:gd name="T69" fmla="*/ 549 h 598"/>
                <a:gd name="T70" fmla="*/ 80 w 264"/>
                <a:gd name="T71" fmla="*/ 530 h 598"/>
                <a:gd name="T72" fmla="*/ 62 w 264"/>
                <a:gd name="T73" fmla="*/ 510 h 598"/>
                <a:gd name="T74" fmla="*/ 44 w 264"/>
                <a:gd name="T75" fmla="*/ 488 h 598"/>
                <a:gd name="T76" fmla="*/ 28 w 264"/>
                <a:gd name="T77" fmla="*/ 463 h 598"/>
                <a:gd name="T78" fmla="*/ 16 w 264"/>
                <a:gd name="T79" fmla="*/ 436 h 598"/>
                <a:gd name="T80" fmla="*/ 6 w 264"/>
                <a:gd name="T81" fmla="*/ 409 h 598"/>
                <a:gd name="T82" fmla="*/ 0 w 264"/>
                <a:gd name="T83" fmla="*/ 380 h 598"/>
                <a:gd name="T84" fmla="*/ 0 w 264"/>
                <a:gd name="T85" fmla="*/ 350 h 598"/>
                <a:gd name="T86" fmla="*/ 6 w 264"/>
                <a:gd name="T87" fmla="*/ 319 h 598"/>
                <a:gd name="T88" fmla="*/ 18 w 264"/>
                <a:gd name="T89" fmla="*/ 287 h 598"/>
                <a:gd name="T90" fmla="*/ 36 w 264"/>
                <a:gd name="T91" fmla="*/ 256 h 598"/>
                <a:gd name="T92" fmla="*/ 55 w 264"/>
                <a:gd name="T93" fmla="*/ 226 h 598"/>
                <a:gd name="T94" fmla="*/ 75 w 264"/>
                <a:gd name="T95" fmla="*/ 197 h 598"/>
                <a:gd name="T96" fmla="*/ 96 w 264"/>
                <a:gd name="T97" fmla="*/ 169 h 598"/>
                <a:gd name="T98" fmla="*/ 118 w 264"/>
                <a:gd name="T99" fmla="*/ 143 h 598"/>
                <a:gd name="T100" fmla="*/ 140 w 264"/>
                <a:gd name="T101" fmla="*/ 119 h 598"/>
                <a:gd name="T102" fmla="*/ 161 w 264"/>
                <a:gd name="T103" fmla="*/ 95 h 598"/>
                <a:gd name="T104" fmla="*/ 181 w 264"/>
                <a:gd name="T105" fmla="*/ 75 h 598"/>
                <a:gd name="T106" fmla="*/ 202 w 264"/>
                <a:gd name="T107" fmla="*/ 56 h 598"/>
                <a:gd name="T108" fmla="*/ 218 w 264"/>
                <a:gd name="T109" fmla="*/ 39 h 598"/>
                <a:gd name="T110" fmla="*/ 234 w 264"/>
                <a:gd name="T111" fmla="*/ 26 h 598"/>
                <a:gd name="T112" fmla="*/ 246 w 264"/>
                <a:gd name="T113" fmla="*/ 15 h 598"/>
                <a:gd name="T114" fmla="*/ 256 w 264"/>
                <a:gd name="T115" fmla="*/ 7 h 598"/>
                <a:gd name="T116" fmla="*/ 262 w 264"/>
                <a:gd name="T117" fmla="*/ 1 h 598"/>
                <a:gd name="T118" fmla="*/ 264 w 264"/>
                <a:gd name="T119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4" h="598">
                  <a:moveTo>
                    <a:pt x="264" y="0"/>
                  </a:moveTo>
                  <a:lnTo>
                    <a:pt x="256" y="125"/>
                  </a:lnTo>
                  <a:lnTo>
                    <a:pt x="254" y="128"/>
                  </a:lnTo>
                  <a:lnTo>
                    <a:pt x="249" y="133"/>
                  </a:lnTo>
                  <a:lnTo>
                    <a:pt x="240" y="142"/>
                  </a:lnTo>
                  <a:lnTo>
                    <a:pt x="228" y="153"/>
                  </a:lnTo>
                  <a:lnTo>
                    <a:pt x="214" y="168"/>
                  </a:lnTo>
                  <a:lnTo>
                    <a:pt x="199" y="183"/>
                  </a:lnTo>
                  <a:lnTo>
                    <a:pt x="183" y="201"/>
                  </a:lnTo>
                  <a:lnTo>
                    <a:pt x="167" y="220"/>
                  </a:lnTo>
                  <a:lnTo>
                    <a:pt x="150" y="241"/>
                  </a:lnTo>
                  <a:lnTo>
                    <a:pt x="134" y="262"/>
                  </a:lnTo>
                  <a:lnTo>
                    <a:pt x="119" y="282"/>
                  </a:lnTo>
                  <a:lnTo>
                    <a:pt x="107" y="303"/>
                  </a:lnTo>
                  <a:lnTo>
                    <a:pt x="95" y="323"/>
                  </a:lnTo>
                  <a:lnTo>
                    <a:pt x="89" y="343"/>
                  </a:lnTo>
                  <a:lnTo>
                    <a:pt x="87" y="364"/>
                  </a:lnTo>
                  <a:lnTo>
                    <a:pt x="90" y="385"/>
                  </a:lnTo>
                  <a:lnTo>
                    <a:pt x="96" y="405"/>
                  </a:lnTo>
                  <a:lnTo>
                    <a:pt x="105" y="425"/>
                  </a:lnTo>
                  <a:lnTo>
                    <a:pt x="117" y="444"/>
                  </a:lnTo>
                  <a:lnTo>
                    <a:pt x="129" y="463"/>
                  </a:lnTo>
                  <a:lnTo>
                    <a:pt x="142" y="480"/>
                  </a:lnTo>
                  <a:lnTo>
                    <a:pt x="156" y="494"/>
                  </a:lnTo>
                  <a:lnTo>
                    <a:pt x="168" y="508"/>
                  </a:lnTo>
                  <a:lnTo>
                    <a:pt x="179" y="518"/>
                  </a:lnTo>
                  <a:lnTo>
                    <a:pt x="188" y="526"/>
                  </a:lnTo>
                  <a:lnTo>
                    <a:pt x="194" y="531"/>
                  </a:lnTo>
                  <a:lnTo>
                    <a:pt x="196" y="534"/>
                  </a:lnTo>
                  <a:lnTo>
                    <a:pt x="156" y="598"/>
                  </a:lnTo>
                  <a:lnTo>
                    <a:pt x="151" y="594"/>
                  </a:lnTo>
                  <a:lnTo>
                    <a:pt x="142" y="587"/>
                  </a:lnTo>
                  <a:lnTo>
                    <a:pt x="129" y="577"/>
                  </a:lnTo>
                  <a:lnTo>
                    <a:pt x="114" y="565"/>
                  </a:lnTo>
                  <a:lnTo>
                    <a:pt x="98" y="549"/>
                  </a:lnTo>
                  <a:lnTo>
                    <a:pt x="80" y="530"/>
                  </a:lnTo>
                  <a:lnTo>
                    <a:pt x="62" y="510"/>
                  </a:lnTo>
                  <a:lnTo>
                    <a:pt x="44" y="488"/>
                  </a:lnTo>
                  <a:lnTo>
                    <a:pt x="28" y="463"/>
                  </a:lnTo>
                  <a:lnTo>
                    <a:pt x="16" y="436"/>
                  </a:lnTo>
                  <a:lnTo>
                    <a:pt x="6" y="409"/>
                  </a:lnTo>
                  <a:lnTo>
                    <a:pt x="0" y="380"/>
                  </a:lnTo>
                  <a:lnTo>
                    <a:pt x="0" y="350"/>
                  </a:lnTo>
                  <a:lnTo>
                    <a:pt x="6" y="319"/>
                  </a:lnTo>
                  <a:lnTo>
                    <a:pt x="18" y="287"/>
                  </a:lnTo>
                  <a:lnTo>
                    <a:pt x="36" y="256"/>
                  </a:lnTo>
                  <a:lnTo>
                    <a:pt x="55" y="226"/>
                  </a:lnTo>
                  <a:lnTo>
                    <a:pt x="75" y="197"/>
                  </a:lnTo>
                  <a:lnTo>
                    <a:pt x="96" y="169"/>
                  </a:lnTo>
                  <a:lnTo>
                    <a:pt x="118" y="143"/>
                  </a:lnTo>
                  <a:lnTo>
                    <a:pt x="140" y="119"/>
                  </a:lnTo>
                  <a:lnTo>
                    <a:pt x="161" y="95"/>
                  </a:lnTo>
                  <a:lnTo>
                    <a:pt x="181" y="75"/>
                  </a:lnTo>
                  <a:lnTo>
                    <a:pt x="202" y="56"/>
                  </a:lnTo>
                  <a:lnTo>
                    <a:pt x="218" y="39"/>
                  </a:lnTo>
                  <a:lnTo>
                    <a:pt x="234" y="26"/>
                  </a:lnTo>
                  <a:lnTo>
                    <a:pt x="246" y="15"/>
                  </a:lnTo>
                  <a:lnTo>
                    <a:pt x="256" y="7"/>
                  </a:lnTo>
                  <a:lnTo>
                    <a:pt x="262" y="1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9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4" name="Rectangle 54">
              <a:extLst>
                <a:ext uri="{FF2B5EF4-FFF2-40B4-BE49-F238E27FC236}">
                  <a16:creationId xmlns="" xmlns:a16="http://schemas.microsoft.com/office/drawing/2014/main" id="{0C37B0BE-96B9-3E4D-A8C3-5301917AC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1838" y="3617913"/>
              <a:ext cx="1588" cy="1588"/>
            </a:xfrm>
            <a:prstGeom prst="rect">
              <a:avLst/>
            </a:prstGeom>
            <a:solidFill>
              <a:srgbClr val="DCD2B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5" name="Rectangle 55">
              <a:extLst>
                <a:ext uri="{FF2B5EF4-FFF2-40B4-BE49-F238E27FC236}">
                  <a16:creationId xmlns="" xmlns:a16="http://schemas.microsoft.com/office/drawing/2014/main" id="{A1BDBAF5-484A-8A42-B830-E17469B8A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1838" y="3848100"/>
              <a:ext cx="1588" cy="1588"/>
            </a:xfrm>
            <a:prstGeom prst="rect">
              <a:avLst/>
            </a:prstGeom>
            <a:solidFill>
              <a:srgbClr val="DCD2B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6" name="Freeform 56">
              <a:extLst>
                <a:ext uri="{FF2B5EF4-FFF2-40B4-BE49-F238E27FC236}">
                  <a16:creationId xmlns="" xmlns:a16="http://schemas.microsoft.com/office/drawing/2014/main" id="{2F358DF7-9CEB-3E48-9193-6A0953DD9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251" y="3848100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2B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" name="Freeform 57">
              <a:extLst>
                <a:ext uri="{FF2B5EF4-FFF2-40B4-BE49-F238E27FC236}">
                  <a16:creationId xmlns="" xmlns:a16="http://schemas.microsoft.com/office/drawing/2014/main" id="{A90FD64B-36D4-3C46-B544-3037C250D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251" y="361791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2B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8" name="Freeform 58">
              <a:extLst>
                <a:ext uri="{FF2B5EF4-FFF2-40B4-BE49-F238E27FC236}">
                  <a16:creationId xmlns="" xmlns:a16="http://schemas.microsoft.com/office/drawing/2014/main" id="{AEB3D497-6F2B-2843-B93C-839EF9E2D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7213" y="3892550"/>
              <a:ext cx="117475" cy="574675"/>
            </a:xfrm>
            <a:custGeom>
              <a:avLst/>
              <a:gdLst>
                <a:gd name="T0" fmla="*/ 147 w 147"/>
                <a:gd name="T1" fmla="*/ 0 h 725"/>
                <a:gd name="T2" fmla="*/ 147 w 147"/>
                <a:gd name="T3" fmla="*/ 725 h 725"/>
                <a:gd name="T4" fmla="*/ 0 w 147"/>
                <a:gd name="T5" fmla="*/ 725 h 725"/>
                <a:gd name="T6" fmla="*/ 43 w 147"/>
                <a:gd name="T7" fmla="*/ 36 h 725"/>
                <a:gd name="T8" fmla="*/ 43 w 147"/>
                <a:gd name="T9" fmla="*/ 32 h 725"/>
                <a:gd name="T10" fmla="*/ 44 w 147"/>
                <a:gd name="T11" fmla="*/ 29 h 725"/>
                <a:gd name="T12" fmla="*/ 45 w 147"/>
                <a:gd name="T13" fmla="*/ 27 h 725"/>
                <a:gd name="T14" fmla="*/ 49 w 147"/>
                <a:gd name="T15" fmla="*/ 25 h 725"/>
                <a:gd name="T16" fmla="*/ 51 w 147"/>
                <a:gd name="T17" fmla="*/ 24 h 725"/>
                <a:gd name="T18" fmla="*/ 147 w 147"/>
                <a:gd name="T19" fmla="*/ 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725">
                  <a:moveTo>
                    <a:pt x="147" y="0"/>
                  </a:moveTo>
                  <a:lnTo>
                    <a:pt x="147" y="725"/>
                  </a:lnTo>
                  <a:lnTo>
                    <a:pt x="0" y="725"/>
                  </a:lnTo>
                  <a:lnTo>
                    <a:pt x="43" y="36"/>
                  </a:lnTo>
                  <a:lnTo>
                    <a:pt x="43" y="32"/>
                  </a:lnTo>
                  <a:lnTo>
                    <a:pt x="44" y="29"/>
                  </a:lnTo>
                  <a:lnTo>
                    <a:pt x="45" y="27"/>
                  </a:lnTo>
                  <a:lnTo>
                    <a:pt x="49" y="25"/>
                  </a:lnTo>
                  <a:lnTo>
                    <a:pt x="51" y="24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9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9" name="Freeform 59">
              <a:extLst>
                <a:ext uri="{FF2B5EF4-FFF2-40B4-BE49-F238E27FC236}">
                  <a16:creationId xmlns="" xmlns:a16="http://schemas.microsoft.com/office/drawing/2014/main" id="{5A9E87CE-AE66-7F4A-AF03-C3F92FB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3892550"/>
              <a:ext cx="117475" cy="574675"/>
            </a:xfrm>
            <a:custGeom>
              <a:avLst/>
              <a:gdLst>
                <a:gd name="T0" fmla="*/ 0 w 147"/>
                <a:gd name="T1" fmla="*/ 0 h 725"/>
                <a:gd name="T2" fmla="*/ 95 w 147"/>
                <a:gd name="T3" fmla="*/ 24 h 725"/>
                <a:gd name="T4" fmla="*/ 98 w 147"/>
                <a:gd name="T5" fmla="*/ 25 h 725"/>
                <a:gd name="T6" fmla="*/ 100 w 147"/>
                <a:gd name="T7" fmla="*/ 27 h 725"/>
                <a:gd name="T8" fmla="*/ 101 w 147"/>
                <a:gd name="T9" fmla="*/ 29 h 725"/>
                <a:gd name="T10" fmla="*/ 103 w 147"/>
                <a:gd name="T11" fmla="*/ 32 h 725"/>
                <a:gd name="T12" fmla="*/ 103 w 147"/>
                <a:gd name="T13" fmla="*/ 36 h 725"/>
                <a:gd name="T14" fmla="*/ 147 w 147"/>
                <a:gd name="T15" fmla="*/ 725 h 725"/>
                <a:gd name="T16" fmla="*/ 0 w 147"/>
                <a:gd name="T17" fmla="*/ 725 h 725"/>
                <a:gd name="T18" fmla="*/ 0 w 147"/>
                <a:gd name="T19" fmla="*/ 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725">
                  <a:moveTo>
                    <a:pt x="0" y="0"/>
                  </a:moveTo>
                  <a:lnTo>
                    <a:pt x="95" y="24"/>
                  </a:lnTo>
                  <a:lnTo>
                    <a:pt x="98" y="25"/>
                  </a:lnTo>
                  <a:lnTo>
                    <a:pt x="100" y="27"/>
                  </a:lnTo>
                  <a:lnTo>
                    <a:pt x="101" y="29"/>
                  </a:lnTo>
                  <a:lnTo>
                    <a:pt x="103" y="32"/>
                  </a:lnTo>
                  <a:lnTo>
                    <a:pt x="103" y="36"/>
                  </a:lnTo>
                  <a:lnTo>
                    <a:pt x="147" y="725"/>
                  </a:lnTo>
                  <a:lnTo>
                    <a:pt x="0" y="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0" name="Freeform 60">
              <a:extLst>
                <a:ext uri="{FF2B5EF4-FFF2-40B4-BE49-F238E27FC236}">
                  <a16:creationId xmlns="" xmlns:a16="http://schemas.microsoft.com/office/drawing/2014/main" id="{92E56863-8972-2A40-AD32-5013D0F70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963" y="3933825"/>
              <a:ext cx="30163" cy="26988"/>
            </a:xfrm>
            <a:custGeom>
              <a:avLst/>
              <a:gdLst>
                <a:gd name="T0" fmla="*/ 19 w 38"/>
                <a:gd name="T1" fmla="*/ 0 h 32"/>
                <a:gd name="T2" fmla="*/ 38 w 38"/>
                <a:gd name="T3" fmla="*/ 15 h 32"/>
                <a:gd name="T4" fmla="*/ 31 w 38"/>
                <a:gd name="T5" fmla="*/ 32 h 32"/>
                <a:gd name="T6" fmla="*/ 6 w 38"/>
                <a:gd name="T7" fmla="*/ 32 h 32"/>
                <a:gd name="T8" fmla="*/ 0 w 38"/>
                <a:gd name="T9" fmla="*/ 15 h 32"/>
                <a:gd name="T10" fmla="*/ 19 w 3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2">
                  <a:moveTo>
                    <a:pt x="19" y="0"/>
                  </a:moveTo>
                  <a:lnTo>
                    <a:pt x="38" y="15"/>
                  </a:lnTo>
                  <a:lnTo>
                    <a:pt x="31" y="32"/>
                  </a:lnTo>
                  <a:lnTo>
                    <a:pt x="6" y="32"/>
                  </a:lnTo>
                  <a:lnTo>
                    <a:pt x="0" y="1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1" name="Freeform 61">
              <a:extLst>
                <a:ext uri="{FF2B5EF4-FFF2-40B4-BE49-F238E27FC236}">
                  <a16:creationId xmlns="" xmlns:a16="http://schemas.microsoft.com/office/drawing/2014/main" id="{C16169FC-E17D-AA44-8C46-3941826E6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851" y="3960813"/>
              <a:ext cx="52388" cy="276225"/>
            </a:xfrm>
            <a:custGeom>
              <a:avLst/>
              <a:gdLst>
                <a:gd name="T0" fmla="*/ 21 w 66"/>
                <a:gd name="T1" fmla="*/ 0 h 348"/>
                <a:gd name="T2" fmla="*/ 46 w 66"/>
                <a:gd name="T3" fmla="*/ 0 h 348"/>
                <a:gd name="T4" fmla="*/ 66 w 66"/>
                <a:gd name="T5" fmla="*/ 308 h 348"/>
                <a:gd name="T6" fmla="*/ 34 w 66"/>
                <a:gd name="T7" fmla="*/ 348 h 348"/>
                <a:gd name="T8" fmla="*/ 34 w 66"/>
                <a:gd name="T9" fmla="*/ 348 h 348"/>
                <a:gd name="T10" fmla="*/ 0 w 66"/>
                <a:gd name="T11" fmla="*/ 308 h 348"/>
                <a:gd name="T12" fmla="*/ 21 w 66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348">
                  <a:moveTo>
                    <a:pt x="21" y="0"/>
                  </a:moveTo>
                  <a:lnTo>
                    <a:pt x="46" y="0"/>
                  </a:lnTo>
                  <a:lnTo>
                    <a:pt x="66" y="308"/>
                  </a:lnTo>
                  <a:lnTo>
                    <a:pt x="34" y="348"/>
                  </a:lnTo>
                  <a:lnTo>
                    <a:pt x="34" y="348"/>
                  </a:lnTo>
                  <a:lnTo>
                    <a:pt x="0" y="30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96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2" name="Freeform 62">
              <a:extLst>
                <a:ext uri="{FF2B5EF4-FFF2-40B4-BE49-F238E27FC236}">
                  <a16:creationId xmlns="" xmlns:a16="http://schemas.microsoft.com/office/drawing/2014/main" id="{567BEFE0-A074-B34A-A8E9-47BDE062D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263" y="4344988"/>
              <a:ext cx="84138" cy="11113"/>
            </a:xfrm>
            <a:custGeom>
              <a:avLst/>
              <a:gdLst>
                <a:gd name="T0" fmla="*/ 7 w 105"/>
                <a:gd name="T1" fmla="*/ 0 h 13"/>
                <a:gd name="T2" fmla="*/ 99 w 105"/>
                <a:gd name="T3" fmla="*/ 0 h 13"/>
                <a:gd name="T4" fmla="*/ 102 w 105"/>
                <a:gd name="T5" fmla="*/ 0 h 13"/>
                <a:gd name="T6" fmla="*/ 104 w 105"/>
                <a:gd name="T7" fmla="*/ 2 h 13"/>
                <a:gd name="T8" fmla="*/ 105 w 105"/>
                <a:gd name="T9" fmla="*/ 4 h 13"/>
                <a:gd name="T10" fmla="*/ 105 w 105"/>
                <a:gd name="T11" fmla="*/ 6 h 13"/>
                <a:gd name="T12" fmla="*/ 105 w 105"/>
                <a:gd name="T13" fmla="*/ 10 h 13"/>
                <a:gd name="T14" fmla="*/ 104 w 105"/>
                <a:gd name="T15" fmla="*/ 12 h 13"/>
                <a:gd name="T16" fmla="*/ 102 w 105"/>
                <a:gd name="T17" fmla="*/ 13 h 13"/>
                <a:gd name="T18" fmla="*/ 99 w 105"/>
                <a:gd name="T19" fmla="*/ 13 h 13"/>
                <a:gd name="T20" fmla="*/ 7 w 105"/>
                <a:gd name="T21" fmla="*/ 13 h 13"/>
                <a:gd name="T22" fmla="*/ 5 w 105"/>
                <a:gd name="T23" fmla="*/ 13 h 13"/>
                <a:gd name="T24" fmla="*/ 2 w 105"/>
                <a:gd name="T25" fmla="*/ 12 h 13"/>
                <a:gd name="T26" fmla="*/ 0 w 105"/>
                <a:gd name="T27" fmla="*/ 10 h 13"/>
                <a:gd name="T28" fmla="*/ 0 w 105"/>
                <a:gd name="T29" fmla="*/ 6 h 13"/>
                <a:gd name="T30" fmla="*/ 0 w 105"/>
                <a:gd name="T31" fmla="*/ 4 h 13"/>
                <a:gd name="T32" fmla="*/ 2 w 105"/>
                <a:gd name="T33" fmla="*/ 2 h 13"/>
                <a:gd name="T34" fmla="*/ 5 w 105"/>
                <a:gd name="T35" fmla="*/ 0 h 13"/>
                <a:gd name="T36" fmla="*/ 7 w 105"/>
                <a:gd name="T3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13">
                  <a:moveTo>
                    <a:pt x="7" y="0"/>
                  </a:moveTo>
                  <a:lnTo>
                    <a:pt x="99" y="0"/>
                  </a:lnTo>
                  <a:lnTo>
                    <a:pt x="102" y="0"/>
                  </a:lnTo>
                  <a:lnTo>
                    <a:pt x="104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5" y="10"/>
                  </a:lnTo>
                  <a:lnTo>
                    <a:pt x="104" y="12"/>
                  </a:lnTo>
                  <a:lnTo>
                    <a:pt x="102" y="13"/>
                  </a:lnTo>
                  <a:lnTo>
                    <a:pt x="99" y="13"/>
                  </a:lnTo>
                  <a:lnTo>
                    <a:pt x="7" y="13"/>
                  </a:lnTo>
                  <a:lnTo>
                    <a:pt x="5" y="13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3" name="Freeform 63">
              <a:extLst>
                <a:ext uri="{FF2B5EF4-FFF2-40B4-BE49-F238E27FC236}">
                  <a16:creationId xmlns="" xmlns:a16="http://schemas.microsoft.com/office/drawing/2014/main" id="{077B870A-4592-964A-975A-DD9627B42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4863" y="4344988"/>
              <a:ext cx="85725" cy="11113"/>
            </a:xfrm>
            <a:custGeom>
              <a:avLst/>
              <a:gdLst>
                <a:gd name="T0" fmla="*/ 8 w 106"/>
                <a:gd name="T1" fmla="*/ 0 h 13"/>
                <a:gd name="T2" fmla="*/ 99 w 106"/>
                <a:gd name="T3" fmla="*/ 0 h 13"/>
                <a:gd name="T4" fmla="*/ 102 w 106"/>
                <a:gd name="T5" fmla="*/ 0 h 13"/>
                <a:gd name="T6" fmla="*/ 104 w 106"/>
                <a:gd name="T7" fmla="*/ 2 h 13"/>
                <a:gd name="T8" fmla="*/ 106 w 106"/>
                <a:gd name="T9" fmla="*/ 4 h 13"/>
                <a:gd name="T10" fmla="*/ 106 w 106"/>
                <a:gd name="T11" fmla="*/ 6 h 13"/>
                <a:gd name="T12" fmla="*/ 106 w 106"/>
                <a:gd name="T13" fmla="*/ 10 h 13"/>
                <a:gd name="T14" fmla="*/ 104 w 106"/>
                <a:gd name="T15" fmla="*/ 12 h 13"/>
                <a:gd name="T16" fmla="*/ 102 w 106"/>
                <a:gd name="T17" fmla="*/ 13 h 13"/>
                <a:gd name="T18" fmla="*/ 99 w 106"/>
                <a:gd name="T19" fmla="*/ 13 h 13"/>
                <a:gd name="T20" fmla="*/ 8 w 106"/>
                <a:gd name="T21" fmla="*/ 13 h 13"/>
                <a:gd name="T22" fmla="*/ 4 w 106"/>
                <a:gd name="T23" fmla="*/ 13 h 13"/>
                <a:gd name="T24" fmla="*/ 2 w 106"/>
                <a:gd name="T25" fmla="*/ 12 h 13"/>
                <a:gd name="T26" fmla="*/ 1 w 106"/>
                <a:gd name="T27" fmla="*/ 10 h 13"/>
                <a:gd name="T28" fmla="*/ 0 w 106"/>
                <a:gd name="T29" fmla="*/ 6 h 13"/>
                <a:gd name="T30" fmla="*/ 1 w 106"/>
                <a:gd name="T31" fmla="*/ 4 h 13"/>
                <a:gd name="T32" fmla="*/ 2 w 106"/>
                <a:gd name="T33" fmla="*/ 2 h 13"/>
                <a:gd name="T34" fmla="*/ 4 w 106"/>
                <a:gd name="T35" fmla="*/ 0 h 13"/>
                <a:gd name="T36" fmla="*/ 8 w 106"/>
                <a:gd name="T3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3">
                  <a:moveTo>
                    <a:pt x="8" y="0"/>
                  </a:moveTo>
                  <a:lnTo>
                    <a:pt x="99" y="0"/>
                  </a:lnTo>
                  <a:lnTo>
                    <a:pt x="102" y="0"/>
                  </a:lnTo>
                  <a:lnTo>
                    <a:pt x="104" y="2"/>
                  </a:lnTo>
                  <a:lnTo>
                    <a:pt x="106" y="4"/>
                  </a:lnTo>
                  <a:lnTo>
                    <a:pt x="106" y="6"/>
                  </a:lnTo>
                  <a:lnTo>
                    <a:pt x="106" y="10"/>
                  </a:lnTo>
                  <a:lnTo>
                    <a:pt x="104" y="12"/>
                  </a:lnTo>
                  <a:lnTo>
                    <a:pt x="102" y="13"/>
                  </a:lnTo>
                  <a:lnTo>
                    <a:pt x="99" y="13"/>
                  </a:lnTo>
                  <a:lnTo>
                    <a:pt x="8" y="13"/>
                  </a:lnTo>
                  <a:lnTo>
                    <a:pt x="4" y="13"/>
                  </a:lnTo>
                  <a:lnTo>
                    <a:pt x="2" y="12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4" name="Freeform 64">
              <a:extLst>
                <a:ext uri="{FF2B5EF4-FFF2-40B4-BE49-F238E27FC236}">
                  <a16:creationId xmlns="" xmlns:a16="http://schemas.microsoft.com/office/drawing/2014/main" id="{24ACFEC7-404A-4944-BF27-983FBBCC4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1" y="3130550"/>
              <a:ext cx="196850" cy="196850"/>
            </a:xfrm>
            <a:custGeom>
              <a:avLst/>
              <a:gdLst>
                <a:gd name="T0" fmla="*/ 123 w 247"/>
                <a:gd name="T1" fmla="*/ 0 h 248"/>
                <a:gd name="T2" fmla="*/ 151 w 247"/>
                <a:gd name="T3" fmla="*/ 4 h 248"/>
                <a:gd name="T4" fmla="*/ 178 w 247"/>
                <a:gd name="T5" fmla="*/ 13 h 248"/>
                <a:gd name="T6" fmla="*/ 200 w 247"/>
                <a:gd name="T7" fmla="*/ 27 h 248"/>
                <a:gd name="T8" fmla="*/ 219 w 247"/>
                <a:gd name="T9" fmla="*/ 46 h 248"/>
                <a:gd name="T10" fmla="*/ 234 w 247"/>
                <a:gd name="T11" fmla="*/ 70 h 248"/>
                <a:gd name="T12" fmla="*/ 244 w 247"/>
                <a:gd name="T13" fmla="*/ 96 h 248"/>
                <a:gd name="T14" fmla="*/ 247 w 247"/>
                <a:gd name="T15" fmla="*/ 124 h 248"/>
                <a:gd name="T16" fmla="*/ 244 w 247"/>
                <a:gd name="T17" fmla="*/ 153 h 248"/>
                <a:gd name="T18" fmla="*/ 234 w 247"/>
                <a:gd name="T19" fmla="*/ 178 h 248"/>
                <a:gd name="T20" fmla="*/ 219 w 247"/>
                <a:gd name="T21" fmla="*/ 201 h 248"/>
                <a:gd name="T22" fmla="*/ 200 w 247"/>
                <a:gd name="T23" fmla="*/ 220 h 248"/>
                <a:gd name="T24" fmla="*/ 178 w 247"/>
                <a:gd name="T25" fmla="*/ 235 h 248"/>
                <a:gd name="T26" fmla="*/ 151 w 247"/>
                <a:gd name="T27" fmla="*/ 244 h 248"/>
                <a:gd name="T28" fmla="*/ 123 w 247"/>
                <a:gd name="T29" fmla="*/ 248 h 248"/>
                <a:gd name="T30" fmla="*/ 95 w 247"/>
                <a:gd name="T31" fmla="*/ 244 h 248"/>
                <a:gd name="T32" fmla="*/ 69 w 247"/>
                <a:gd name="T33" fmla="*/ 235 h 248"/>
                <a:gd name="T34" fmla="*/ 46 w 247"/>
                <a:gd name="T35" fmla="*/ 220 h 248"/>
                <a:gd name="T36" fmla="*/ 27 w 247"/>
                <a:gd name="T37" fmla="*/ 201 h 248"/>
                <a:gd name="T38" fmla="*/ 12 w 247"/>
                <a:gd name="T39" fmla="*/ 178 h 248"/>
                <a:gd name="T40" fmla="*/ 2 w 247"/>
                <a:gd name="T41" fmla="*/ 153 h 248"/>
                <a:gd name="T42" fmla="*/ 0 w 247"/>
                <a:gd name="T43" fmla="*/ 124 h 248"/>
                <a:gd name="T44" fmla="*/ 2 w 247"/>
                <a:gd name="T45" fmla="*/ 96 h 248"/>
                <a:gd name="T46" fmla="*/ 12 w 247"/>
                <a:gd name="T47" fmla="*/ 70 h 248"/>
                <a:gd name="T48" fmla="*/ 27 w 247"/>
                <a:gd name="T49" fmla="*/ 46 h 248"/>
                <a:gd name="T50" fmla="*/ 46 w 247"/>
                <a:gd name="T51" fmla="*/ 27 h 248"/>
                <a:gd name="T52" fmla="*/ 69 w 247"/>
                <a:gd name="T53" fmla="*/ 13 h 248"/>
                <a:gd name="T54" fmla="*/ 95 w 247"/>
                <a:gd name="T55" fmla="*/ 4 h 248"/>
                <a:gd name="T56" fmla="*/ 123 w 247"/>
                <a:gd name="T57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7" h="248">
                  <a:moveTo>
                    <a:pt x="123" y="0"/>
                  </a:moveTo>
                  <a:lnTo>
                    <a:pt x="151" y="4"/>
                  </a:lnTo>
                  <a:lnTo>
                    <a:pt x="178" y="13"/>
                  </a:lnTo>
                  <a:lnTo>
                    <a:pt x="200" y="27"/>
                  </a:lnTo>
                  <a:lnTo>
                    <a:pt x="219" y="46"/>
                  </a:lnTo>
                  <a:lnTo>
                    <a:pt x="234" y="70"/>
                  </a:lnTo>
                  <a:lnTo>
                    <a:pt x="244" y="96"/>
                  </a:lnTo>
                  <a:lnTo>
                    <a:pt x="247" y="124"/>
                  </a:lnTo>
                  <a:lnTo>
                    <a:pt x="244" y="153"/>
                  </a:lnTo>
                  <a:lnTo>
                    <a:pt x="234" y="178"/>
                  </a:lnTo>
                  <a:lnTo>
                    <a:pt x="219" y="201"/>
                  </a:lnTo>
                  <a:lnTo>
                    <a:pt x="200" y="220"/>
                  </a:lnTo>
                  <a:lnTo>
                    <a:pt x="178" y="235"/>
                  </a:lnTo>
                  <a:lnTo>
                    <a:pt x="151" y="244"/>
                  </a:lnTo>
                  <a:lnTo>
                    <a:pt x="123" y="248"/>
                  </a:lnTo>
                  <a:lnTo>
                    <a:pt x="95" y="244"/>
                  </a:lnTo>
                  <a:lnTo>
                    <a:pt x="69" y="235"/>
                  </a:lnTo>
                  <a:lnTo>
                    <a:pt x="46" y="220"/>
                  </a:lnTo>
                  <a:lnTo>
                    <a:pt x="27" y="201"/>
                  </a:lnTo>
                  <a:lnTo>
                    <a:pt x="12" y="178"/>
                  </a:lnTo>
                  <a:lnTo>
                    <a:pt x="2" y="153"/>
                  </a:lnTo>
                  <a:lnTo>
                    <a:pt x="0" y="124"/>
                  </a:lnTo>
                  <a:lnTo>
                    <a:pt x="2" y="96"/>
                  </a:lnTo>
                  <a:lnTo>
                    <a:pt x="12" y="70"/>
                  </a:lnTo>
                  <a:lnTo>
                    <a:pt x="27" y="46"/>
                  </a:lnTo>
                  <a:lnTo>
                    <a:pt x="46" y="27"/>
                  </a:lnTo>
                  <a:lnTo>
                    <a:pt x="69" y="13"/>
                  </a:lnTo>
                  <a:lnTo>
                    <a:pt x="95" y="4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5" name="Freeform 65">
              <a:extLst>
                <a:ext uri="{FF2B5EF4-FFF2-40B4-BE49-F238E27FC236}">
                  <a16:creationId xmlns="" xmlns:a16="http://schemas.microsoft.com/office/drawing/2014/main" id="{E460AE53-2304-DA40-9F50-5A21E0AD9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138" y="3302000"/>
              <a:ext cx="130175" cy="71438"/>
            </a:xfrm>
            <a:custGeom>
              <a:avLst/>
              <a:gdLst>
                <a:gd name="T0" fmla="*/ 0 w 164"/>
                <a:gd name="T1" fmla="*/ 0 h 91"/>
                <a:gd name="T2" fmla="*/ 164 w 164"/>
                <a:gd name="T3" fmla="*/ 0 h 91"/>
                <a:gd name="T4" fmla="*/ 161 w 164"/>
                <a:gd name="T5" fmla="*/ 3 h 91"/>
                <a:gd name="T6" fmla="*/ 157 w 164"/>
                <a:gd name="T7" fmla="*/ 7 h 91"/>
                <a:gd name="T8" fmla="*/ 149 w 164"/>
                <a:gd name="T9" fmla="*/ 15 h 91"/>
                <a:gd name="T10" fmla="*/ 141 w 164"/>
                <a:gd name="T11" fmla="*/ 24 h 91"/>
                <a:gd name="T12" fmla="*/ 135 w 164"/>
                <a:gd name="T13" fmla="*/ 34 h 91"/>
                <a:gd name="T14" fmla="*/ 128 w 164"/>
                <a:gd name="T15" fmla="*/ 44 h 91"/>
                <a:gd name="T16" fmla="*/ 122 w 164"/>
                <a:gd name="T17" fmla="*/ 59 h 91"/>
                <a:gd name="T18" fmla="*/ 118 w 164"/>
                <a:gd name="T19" fmla="*/ 71 h 91"/>
                <a:gd name="T20" fmla="*/ 114 w 164"/>
                <a:gd name="T21" fmla="*/ 82 h 91"/>
                <a:gd name="T22" fmla="*/ 113 w 164"/>
                <a:gd name="T23" fmla="*/ 89 h 91"/>
                <a:gd name="T24" fmla="*/ 112 w 164"/>
                <a:gd name="T25" fmla="*/ 91 h 91"/>
                <a:gd name="T26" fmla="*/ 52 w 164"/>
                <a:gd name="T27" fmla="*/ 91 h 91"/>
                <a:gd name="T28" fmla="*/ 52 w 164"/>
                <a:gd name="T29" fmla="*/ 89 h 91"/>
                <a:gd name="T30" fmla="*/ 50 w 164"/>
                <a:gd name="T31" fmla="*/ 82 h 91"/>
                <a:gd name="T32" fmla="*/ 46 w 164"/>
                <a:gd name="T33" fmla="*/ 71 h 91"/>
                <a:gd name="T34" fmla="*/ 42 w 164"/>
                <a:gd name="T35" fmla="*/ 59 h 91"/>
                <a:gd name="T36" fmla="*/ 36 w 164"/>
                <a:gd name="T37" fmla="*/ 44 h 91"/>
                <a:gd name="T38" fmla="*/ 30 w 164"/>
                <a:gd name="T39" fmla="*/ 34 h 91"/>
                <a:gd name="T40" fmla="*/ 23 w 164"/>
                <a:gd name="T41" fmla="*/ 24 h 91"/>
                <a:gd name="T42" fmla="*/ 15 w 164"/>
                <a:gd name="T43" fmla="*/ 15 h 91"/>
                <a:gd name="T44" fmla="*/ 8 w 164"/>
                <a:gd name="T45" fmla="*/ 7 h 91"/>
                <a:gd name="T46" fmla="*/ 3 w 164"/>
                <a:gd name="T47" fmla="*/ 3 h 91"/>
                <a:gd name="T48" fmla="*/ 0 w 164"/>
                <a:gd name="T4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4" h="91">
                  <a:moveTo>
                    <a:pt x="0" y="0"/>
                  </a:moveTo>
                  <a:lnTo>
                    <a:pt x="164" y="0"/>
                  </a:lnTo>
                  <a:lnTo>
                    <a:pt x="161" y="3"/>
                  </a:lnTo>
                  <a:lnTo>
                    <a:pt x="157" y="7"/>
                  </a:lnTo>
                  <a:lnTo>
                    <a:pt x="149" y="15"/>
                  </a:lnTo>
                  <a:lnTo>
                    <a:pt x="141" y="24"/>
                  </a:lnTo>
                  <a:lnTo>
                    <a:pt x="135" y="34"/>
                  </a:lnTo>
                  <a:lnTo>
                    <a:pt x="128" y="44"/>
                  </a:lnTo>
                  <a:lnTo>
                    <a:pt x="122" y="59"/>
                  </a:lnTo>
                  <a:lnTo>
                    <a:pt x="118" y="71"/>
                  </a:lnTo>
                  <a:lnTo>
                    <a:pt x="114" y="82"/>
                  </a:lnTo>
                  <a:lnTo>
                    <a:pt x="113" y="89"/>
                  </a:lnTo>
                  <a:lnTo>
                    <a:pt x="112" y="91"/>
                  </a:lnTo>
                  <a:lnTo>
                    <a:pt x="52" y="91"/>
                  </a:lnTo>
                  <a:lnTo>
                    <a:pt x="52" y="89"/>
                  </a:lnTo>
                  <a:lnTo>
                    <a:pt x="50" y="82"/>
                  </a:lnTo>
                  <a:lnTo>
                    <a:pt x="46" y="71"/>
                  </a:lnTo>
                  <a:lnTo>
                    <a:pt x="42" y="59"/>
                  </a:lnTo>
                  <a:lnTo>
                    <a:pt x="36" y="44"/>
                  </a:lnTo>
                  <a:lnTo>
                    <a:pt x="30" y="34"/>
                  </a:lnTo>
                  <a:lnTo>
                    <a:pt x="23" y="24"/>
                  </a:lnTo>
                  <a:lnTo>
                    <a:pt x="15" y="15"/>
                  </a:lnTo>
                  <a:lnTo>
                    <a:pt x="8" y="7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6" name="Freeform 66">
              <a:extLst>
                <a:ext uri="{FF2B5EF4-FFF2-40B4-BE49-F238E27FC236}">
                  <a16:creationId xmlns="" xmlns:a16="http://schemas.microsoft.com/office/drawing/2014/main" id="{8CF0ABA9-410F-9F43-9DFE-5AAC326E6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6" y="3341688"/>
              <a:ext cx="74613" cy="68263"/>
            </a:xfrm>
            <a:custGeom>
              <a:avLst/>
              <a:gdLst>
                <a:gd name="T0" fmla="*/ 4 w 94"/>
                <a:gd name="T1" fmla="*/ 0 h 85"/>
                <a:gd name="T2" fmla="*/ 89 w 94"/>
                <a:gd name="T3" fmla="*/ 0 h 85"/>
                <a:gd name="T4" fmla="*/ 92 w 94"/>
                <a:gd name="T5" fmla="*/ 1 h 85"/>
                <a:gd name="T6" fmla="*/ 94 w 94"/>
                <a:gd name="T7" fmla="*/ 2 h 85"/>
                <a:gd name="T8" fmla="*/ 94 w 94"/>
                <a:gd name="T9" fmla="*/ 5 h 85"/>
                <a:gd name="T10" fmla="*/ 94 w 94"/>
                <a:gd name="T11" fmla="*/ 80 h 85"/>
                <a:gd name="T12" fmla="*/ 94 w 94"/>
                <a:gd name="T13" fmla="*/ 82 h 85"/>
                <a:gd name="T14" fmla="*/ 92 w 94"/>
                <a:gd name="T15" fmla="*/ 85 h 85"/>
                <a:gd name="T16" fmla="*/ 89 w 94"/>
                <a:gd name="T17" fmla="*/ 85 h 85"/>
                <a:gd name="T18" fmla="*/ 4 w 94"/>
                <a:gd name="T19" fmla="*/ 85 h 85"/>
                <a:gd name="T20" fmla="*/ 2 w 94"/>
                <a:gd name="T21" fmla="*/ 85 h 85"/>
                <a:gd name="T22" fmla="*/ 0 w 94"/>
                <a:gd name="T23" fmla="*/ 82 h 85"/>
                <a:gd name="T24" fmla="*/ 0 w 94"/>
                <a:gd name="T25" fmla="*/ 80 h 85"/>
                <a:gd name="T26" fmla="*/ 0 w 94"/>
                <a:gd name="T27" fmla="*/ 5 h 85"/>
                <a:gd name="T28" fmla="*/ 0 w 94"/>
                <a:gd name="T29" fmla="*/ 2 h 85"/>
                <a:gd name="T30" fmla="*/ 2 w 94"/>
                <a:gd name="T31" fmla="*/ 1 h 85"/>
                <a:gd name="T32" fmla="*/ 4 w 94"/>
                <a:gd name="T3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85">
                  <a:moveTo>
                    <a:pt x="4" y="0"/>
                  </a:moveTo>
                  <a:lnTo>
                    <a:pt x="89" y="0"/>
                  </a:lnTo>
                  <a:lnTo>
                    <a:pt x="92" y="1"/>
                  </a:lnTo>
                  <a:lnTo>
                    <a:pt x="94" y="2"/>
                  </a:lnTo>
                  <a:lnTo>
                    <a:pt x="94" y="5"/>
                  </a:lnTo>
                  <a:lnTo>
                    <a:pt x="94" y="80"/>
                  </a:lnTo>
                  <a:lnTo>
                    <a:pt x="94" y="82"/>
                  </a:lnTo>
                  <a:lnTo>
                    <a:pt x="92" y="85"/>
                  </a:lnTo>
                  <a:lnTo>
                    <a:pt x="89" y="85"/>
                  </a:lnTo>
                  <a:lnTo>
                    <a:pt x="4" y="85"/>
                  </a:lnTo>
                  <a:lnTo>
                    <a:pt x="2" y="85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D6B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7" name="Rectangle 67">
              <a:extLst>
                <a:ext uri="{FF2B5EF4-FFF2-40B4-BE49-F238E27FC236}">
                  <a16:creationId xmlns="" xmlns:a16="http://schemas.microsoft.com/office/drawing/2014/main" id="{BA48AF54-F2E9-5B40-8FE9-E97284636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49625"/>
              <a:ext cx="74613" cy="3175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8" name="Rectangle 68">
              <a:extLst>
                <a:ext uri="{FF2B5EF4-FFF2-40B4-BE49-F238E27FC236}">
                  <a16:creationId xmlns="" xmlns:a16="http://schemas.microsoft.com/office/drawing/2014/main" id="{C5BCDC4B-7E88-6741-A3D4-4E3164757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57563"/>
              <a:ext cx="74613" cy="3175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9" name="Rectangle 69">
              <a:extLst>
                <a:ext uri="{FF2B5EF4-FFF2-40B4-BE49-F238E27FC236}">
                  <a16:creationId xmlns="" xmlns:a16="http://schemas.microsoft.com/office/drawing/2014/main" id="{8517645B-EFB1-C14F-8C83-AF906196E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65500"/>
              <a:ext cx="74613" cy="4763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0" name="Rectangle 70">
              <a:extLst>
                <a:ext uri="{FF2B5EF4-FFF2-40B4-BE49-F238E27FC236}">
                  <a16:creationId xmlns="" xmlns:a16="http://schemas.microsoft.com/office/drawing/2014/main" id="{D8B3804A-684D-B04B-A46C-9563F0A63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73438"/>
              <a:ext cx="74613" cy="4763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1" name="Rectangle 71">
              <a:extLst>
                <a:ext uri="{FF2B5EF4-FFF2-40B4-BE49-F238E27FC236}">
                  <a16:creationId xmlns="" xmlns:a16="http://schemas.microsoft.com/office/drawing/2014/main" id="{E16B7ACB-B314-FA42-BB9C-050F9EEF9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81375"/>
              <a:ext cx="74613" cy="4763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2" name="Rectangle 72">
              <a:extLst>
                <a:ext uri="{FF2B5EF4-FFF2-40B4-BE49-F238E27FC236}">
                  <a16:creationId xmlns="" xmlns:a16="http://schemas.microsoft.com/office/drawing/2014/main" id="{914959FB-10FA-5041-89AC-7A7DDA6D8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89313"/>
              <a:ext cx="74613" cy="4763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3" name="Rectangle 73">
              <a:extLst>
                <a:ext uri="{FF2B5EF4-FFF2-40B4-BE49-F238E27FC236}">
                  <a16:creationId xmlns="" xmlns:a16="http://schemas.microsoft.com/office/drawing/2014/main" id="{C0BB634B-591A-F646-937E-2C926392D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3397250"/>
              <a:ext cx="74613" cy="4763"/>
            </a:xfrm>
            <a:prstGeom prst="rect">
              <a:avLst/>
            </a:prstGeom>
            <a:solidFill>
              <a:srgbClr val="C7B99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4" name="Freeform 74">
              <a:extLst>
                <a:ext uri="{FF2B5EF4-FFF2-40B4-BE49-F238E27FC236}">
                  <a16:creationId xmlns="" xmlns:a16="http://schemas.microsoft.com/office/drawing/2014/main" id="{D5B84A5E-40A7-6347-A448-47D98AF8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888" y="3409950"/>
              <a:ext cx="66675" cy="4763"/>
            </a:xfrm>
            <a:custGeom>
              <a:avLst/>
              <a:gdLst>
                <a:gd name="T0" fmla="*/ 0 w 85"/>
                <a:gd name="T1" fmla="*/ 0 h 5"/>
                <a:gd name="T2" fmla="*/ 85 w 85"/>
                <a:gd name="T3" fmla="*/ 0 h 5"/>
                <a:gd name="T4" fmla="*/ 71 w 85"/>
                <a:gd name="T5" fmla="*/ 4 h 5"/>
                <a:gd name="T6" fmla="*/ 65 w 85"/>
                <a:gd name="T7" fmla="*/ 5 h 5"/>
                <a:gd name="T8" fmla="*/ 61 w 85"/>
                <a:gd name="T9" fmla="*/ 5 h 5"/>
                <a:gd name="T10" fmla="*/ 43 w 85"/>
                <a:gd name="T11" fmla="*/ 5 h 5"/>
                <a:gd name="T12" fmla="*/ 43 w 85"/>
                <a:gd name="T13" fmla="*/ 5 h 5"/>
                <a:gd name="T14" fmla="*/ 25 w 85"/>
                <a:gd name="T15" fmla="*/ 5 h 5"/>
                <a:gd name="T16" fmla="*/ 21 w 85"/>
                <a:gd name="T17" fmla="*/ 5 h 5"/>
                <a:gd name="T18" fmla="*/ 16 w 85"/>
                <a:gd name="T19" fmla="*/ 4 h 5"/>
                <a:gd name="T20" fmla="*/ 0 w 8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5">
                  <a:moveTo>
                    <a:pt x="0" y="0"/>
                  </a:moveTo>
                  <a:lnTo>
                    <a:pt x="85" y="0"/>
                  </a:lnTo>
                  <a:lnTo>
                    <a:pt x="71" y="4"/>
                  </a:lnTo>
                  <a:lnTo>
                    <a:pt x="65" y="5"/>
                  </a:lnTo>
                  <a:lnTo>
                    <a:pt x="61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25" y="5"/>
                  </a:lnTo>
                  <a:lnTo>
                    <a:pt x="21" y="5"/>
                  </a:lnTo>
                  <a:lnTo>
                    <a:pt x="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B99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5" name="Freeform 75">
              <a:extLst>
                <a:ext uri="{FF2B5EF4-FFF2-40B4-BE49-F238E27FC236}">
                  <a16:creationId xmlns="" xmlns:a16="http://schemas.microsoft.com/office/drawing/2014/main" id="{44BC72F9-EECE-D14F-9C44-B02D241F9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726" y="3217863"/>
              <a:ext cx="73025" cy="11113"/>
            </a:xfrm>
            <a:custGeom>
              <a:avLst/>
              <a:gdLst>
                <a:gd name="T0" fmla="*/ 7 w 92"/>
                <a:gd name="T1" fmla="*/ 0 h 14"/>
                <a:gd name="T2" fmla="*/ 85 w 92"/>
                <a:gd name="T3" fmla="*/ 0 h 14"/>
                <a:gd name="T4" fmla="*/ 88 w 92"/>
                <a:gd name="T5" fmla="*/ 1 h 14"/>
                <a:gd name="T6" fmla="*/ 90 w 92"/>
                <a:gd name="T7" fmla="*/ 2 h 14"/>
                <a:gd name="T8" fmla="*/ 91 w 92"/>
                <a:gd name="T9" fmla="*/ 5 h 14"/>
                <a:gd name="T10" fmla="*/ 92 w 92"/>
                <a:gd name="T11" fmla="*/ 7 h 14"/>
                <a:gd name="T12" fmla="*/ 91 w 92"/>
                <a:gd name="T13" fmla="*/ 10 h 14"/>
                <a:gd name="T14" fmla="*/ 90 w 92"/>
                <a:gd name="T15" fmla="*/ 11 h 14"/>
                <a:gd name="T16" fmla="*/ 88 w 92"/>
                <a:gd name="T17" fmla="*/ 14 h 14"/>
                <a:gd name="T18" fmla="*/ 85 w 92"/>
                <a:gd name="T19" fmla="*/ 14 h 14"/>
                <a:gd name="T20" fmla="*/ 7 w 92"/>
                <a:gd name="T21" fmla="*/ 14 h 14"/>
                <a:gd name="T22" fmla="*/ 5 w 92"/>
                <a:gd name="T23" fmla="*/ 14 h 14"/>
                <a:gd name="T24" fmla="*/ 3 w 92"/>
                <a:gd name="T25" fmla="*/ 11 h 14"/>
                <a:gd name="T26" fmla="*/ 0 w 92"/>
                <a:gd name="T27" fmla="*/ 10 h 14"/>
                <a:gd name="T28" fmla="*/ 0 w 92"/>
                <a:gd name="T29" fmla="*/ 7 h 14"/>
                <a:gd name="T30" fmla="*/ 0 w 92"/>
                <a:gd name="T31" fmla="*/ 5 h 14"/>
                <a:gd name="T32" fmla="*/ 3 w 92"/>
                <a:gd name="T33" fmla="*/ 2 h 14"/>
                <a:gd name="T34" fmla="*/ 5 w 92"/>
                <a:gd name="T35" fmla="*/ 1 h 14"/>
                <a:gd name="T36" fmla="*/ 7 w 92"/>
                <a:gd name="T3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4">
                  <a:moveTo>
                    <a:pt x="7" y="0"/>
                  </a:moveTo>
                  <a:lnTo>
                    <a:pt x="85" y="0"/>
                  </a:lnTo>
                  <a:lnTo>
                    <a:pt x="88" y="1"/>
                  </a:lnTo>
                  <a:lnTo>
                    <a:pt x="90" y="2"/>
                  </a:lnTo>
                  <a:lnTo>
                    <a:pt x="91" y="5"/>
                  </a:lnTo>
                  <a:lnTo>
                    <a:pt x="92" y="7"/>
                  </a:lnTo>
                  <a:lnTo>
                    <a:pt x="91" y="10"/>
                  </a:lnTo>
                  <a:lnTo>
                    <a:pt x="90" y="11"/>
                  </a:lnTo>
                  <a:lnTo>
                    <a:pt x="88" y="14"/>
                  </a:lnTo>
                  <a:lnTo>
                    <a:pt x="85" y="14"/>
                  </a:lnTo>
                  <a:lnTo>
                    <a:pt x="7" y="14"/>
                  </a:lnTo>
                  <a:lnTo>
                    <a:pt x="5" y="14"/>
                  </a:lnTo>
                  <a:lnTo>
                    <a:pt x="3" y="11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6" name="Freeform 76">
              <a:extLst>
                <a:ext uri="{FF2B5EF4-FFF2-40B4-BE49-F238E27FC236}">
                  <a16:creationId xmlns="" xmlns:a16="http://schemas.microsoft.com/office/drawing/2014/main" id="{0738AA25-5B16-F446-99B7-6BB68BAE2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701" y="3217863"/>
              <a:ext cx="73025" cy="11113"/>
            </a:xfrm>
            <a:custGeom>
              <a:avLst/>
              <a:gdLst>
                <a:gd name="T0" fmla="*/ 6 w 91"/>
                <a:gd name="T1" fmla="*/ 0 h 14"/>
                <a:gd name="T2" fmla="*/ 85 w 91"/>
                <a:gd name="T3" fmla="*/ 0 h 14"/>
                <a:gd name="T4" fmla="*/ 88 w 91"/>
                <a:gd name="T5" fmla="*/ 1 h 14"/>
                <a:gd name="T6" fmla="*/ 90 w 91"/>
                <a:gd name="T7" fmla="*/ 2 h 14"/>
                <a:gd name="T8" fmla="*/ 91 w 91"/>
                <a:gd name="T9" fmla="*/ 5 h 14"/>
                <a:gd name="T10" fmla="*/ 91 w 91"/>
                <a:gd name="T11" fmla="*/ 7 h 14"/>
                <a:gd name="T12" fmla="*/ 91 w 91"/>
                <a:gd name="T13" fmla="*/ 10 h 14"/>
                <a:gd name="T14" fmla="*/ 90 w 91"/>
                <a:gd name="T15" fmla="*/ 11 h 14"/>
                <a:gd name="T16" fmla="*/ 88 w 91"/>
                <a:gd name="T17" fmla="*/ 14 h 14"/>
                <a:gd name="T18" fmla="*/ 85 w 91"/>
                <a:gd name="T19" fmla="*/ 14 h 14"/>
                <a:gd name="T20" fmla="*/ 6 w 91"/>
                <a:gd name="T21" fmla="*/ 14 h 14"/>
                <a:gd name="T22" fmla="*/ 4 w 91"/>
                <a:gd name="T23" fmla="*/ 14 h 14"/>
                <a:gd name="T24" fmla="*/ 2 w 91"/>
                <a:gd name="T25" fmla="*/ 11 h 14"/>
                <a:gd name="T26" fmla="*/ 1 w 91"/>
                <a:gd name="T27" fmla="*/ 10 h 14"/>
                <a:gd name="T28" fmla="*/ 0 w 91"/>
                <a:gd name="T29" fmla="*/ 7 h 14"/>
                <a:gd name="T30" fmla="*/ 1 w 91"/>
                <a:gd name="T31" fmla="*/ 5 h 14"/>
                <a:gd name="T32" fmla="*/ 2 w 91"/>
                <a:gd name="T33" fmla="*/ 2 h 14"/>
                <a:gd name="T34" fmla="*/ 4 w 91"/>
                <a:gd name="T35" fmla="*/ 1 h 14"/>
                <a:gd name="T36" fmla="*/ 6 w 91"/>
                <a:gd name="T3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" h="14">
                  <a:moveTo>
                    <a:pt x="6" y="0"/>
                  </a:moveTo>
                  <a:lnTo>
                    <a:pt x="85" y="0"/>
                  </a:lnTo>
                  <a:lnTo>
                    <a:pt x="88" y="1"/>
                  </a:lnTo>
                  <a:lnTo>
                    <a:pt x="90" y="2"/>
                  </a:lnTo>
                  <a:lnTo>
                    <a:pt x="91" y="5"/>
                  </a:lnTo>
                  <a:lnTo>
                    <a:pt x="91" y="7"/>
                  </a:lnTo>
                  <a:lnTo>
                    <a:pt x="91" y="10"/>
                  </a:lnTo>
                  <a:lnTo>
                    <a:pt x="90" y="11"/>
                  </a:lnTo>
                  <a:lnTo>
                    <a:pt x="88" y="14"/>
                  </a:lnTo>
                  <a:lnTo>
                    <a:pt x="85" y="14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2" y="11"/>
                  </a:lnTo>
                  <a:lnTo>
                    <a:pt x="1" y="10"/>
                  </a:lnTo>
                  <a:lnTo>
                    <a:pt x="0" y="7"/>
                  </a:lnTo>
                  <a:lnTo>
                    <a:pt x="1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7" name="Freeform 77">
              <a:extLst>
                <a:ext uri="{FF2B5EF4-FFF2-40B4-BE49-F238E27FC236}">
                  <a16:creationId xmlns="" xmlns:a16="http://schemas.microsoft.com/office/drawing/2014/main" id="{BC141046-46BB-3843-A0A9-5C3C01E16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3086100"/>
              <a:ext cx="55563" cy="55563"/>
            </a:xfrm>
            <a:custGeom>
              <a:avLst/>
              <a:gdLst>
                <a:gd name="T0" fmla="*/ 6 w 69"/>
                <a:gd name="T1" fmla="*/ 0 h 69"/>
                <a:gd name="T2" fmla="*/ 9 w 69"/>
                <a:gd name="T3" fmla="*/ 1 h 69"/>
                <a:gd name="T4" fmla="*/ 11 w 69"/>
                <a:gd name="T5" fmla="*/ 2 h 69"/>
                <a:gd name="T6" fmla="*/ 67 w 69"/>
                <a:gd name="T7" fmla="*/ 58 h 69"/>
                <a:gd name="T8" fmla="*/ 68 w 69"/>
                <a:gd name="T9" fmla="*/ 60 h 69"/>
                <a:gd name="T10" fmla="*/ 69 w 69"/>
                <a:gd name="T11" fmla="*/ 62 h 69"/>
                <a:gd name="T12" fmla="*/ 68 w 69"/>
                <a:gd name="T13" fmla="*/ 64 h 69"/>
                <a:gd name="T14" fmla="*/ 67 w 69"/>
                <a:gd name="T15" fmla="*/ 67 h 69"/>
                <a:gd name="T16" fmla="*/ 65 w 69"/>
                <a:gd name="T17" fmla="*/ 68 h 69"/>
                <a:gd name="T18" fmla="*/ 62 w 69"/>
                <a:gd name="T19" fmla="*/ 69 h 69"/>
                <a:gd name="T20" fmla="*/ 59 w 69"/>
                <a:gd name="T21" fmla="*/ 68 h 69"/>
                <a:gd name="T22" fmla="*/ 57 w 69"/>
                <a:gd name="T23" fmla="*/ 67 h 69"/>
                <a:gd name="T24" fmla="*/ 2 w 69"/>
                <a:gd name="T25" fmla="*/ 12 h 69"/>
                <a:gd name="T26" fmla="*/ 1 w 69"/>
                <a:gd name="T27" fmla="*/ 10 h 69"/>
                <a:gd name="T28" fmla="*/ 0 w 69"/>
                <a:gd name="T29" fmla="*/ 6 h 69"/>
                <a:gd name="T30" fmla="*/ 1 w 69"/>
                <a:gd name="T31" fmla="*/ 4 h 69"/>
                <a:gd name="T32" fmla="*/ 2 w 69"/>
                <a:gd name="T33" fmla="*/ 2 h 69"/>
                <a:gd name="T34" fmla="*/ 4 w 69"/>
                <a:gd name="T35" fmla="*/ 1 h 69"/>
                <a:gd name="T36" fmla="*/ 6 w 69"/>
                <a:gd name="T3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69">
                  <a:moveTo>
                    <a:pt x="6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67" y="58"/>
                  </a:lnTo>
                  <a:lnTo>
                    <a:pt x="68" y="60"/>
                  </a:lnTo>
                  <a:lnTo>
                    <a:pt x="69" y="62"/>
                  </a:lnTo>
                  <a:lnTo>
                    <a:pt x="68" y="64"/>
                  </a:lnTo>
                  <a:lnTo>
                    <a:pt x="67" y="67"/>
                  </a:lnTo>
                  <a:lnTo>
                    <a:pt x="65" y="68"/>
                  </a:lnTo>
                  <a:lnTo>
                    <a:pt x="62" y="69"/>
                  </a:lnTo>
                  <a:lnTo>
                    <a:pt x="59" y="68"/>
                  </a:lnTo>
                  <a:lnTo>
                    <a:pt x="57" y="67"/>
                  </a:lnTo>
                  <a:lnTo>
                    <a:pt x="2" y="12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8" name="Freeform 78">
              <a:extLst>
                <a:ext uri="{FF2B5EF4-FFF2-40B4-BE49-F238E27FC236}">
                  <a16:creationId xmlns="" xmlns:a16="http://schemas.microsoft.com/office/drawing/2014/main" id="{7B352498-B017-5A49-8239-2060CAE87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776" y="3305175"/>
              <a:ext cx="53975" cy="55563"/>
            </a:xfrm>
            <a:custGeom>
              <a:avLst/>
              <a:gdLst>
                <a:gd name="T0" fmla="*/ 7 w 68"/>
                <a:gd name="T1" fmla="*/ 0 h 68"/>
                <a:gd name="T2" fmla="*/ 9 w 68"/>
                <a:gd name="T3" fmla="*/ 0 h 68"/>
                <a:gd name="T4" fmla="*/ 11 w 68"/>
                <a:gd name="T5" fmla="*/ 1 h 68"/>
                <a:gd name="T6" fmla="*/ 66 w 68"/>
                <a:gd name="T7" fmla="*/ 57 h 68"/>
                <a:gd name="T8" fmla="*/ 68 w 68"/>
                <a:gd name="T9" fmla="*/ 59 h 68"/>
                <a:gd name="T10" fmla="*/ 68 w 68"/>
                <a:gd name="T11" fmla="*/ 61 h 68"/>
                <a:gd name="T12" fmla="*/ 68 w 68"/>
                <a:gd name="T13" fmla="*/ 64 h 68"/>
                <a:gd name="T14" fmla="*/ 66 w 68"/>
                <a:gd name="T15" fmla="*/ 66 h 68"/>
                <a:gd name="T16" fmla="*/ 64 w 68"/>
                <a:gd name="T17" fmla="*/ 68 h 68"/>
                <a:gd name="T18" fmla="*/ 62 w 68"/>
                <a:gd name="T19" fmla="*/ 68 h 68"/>
                <a:gd name="T20" fmla="*/ 59 w 68"/>
                <a:gd name="T21" fmla="*/ 68 h 68"/>
                <a:gd name="T22" fmla="*/ 57 w 68"/>
                <a:gd name="T23" fmla="*/ 66 h 68"/>
                <a:gd name="T24" fmla="*/ 1 w 68"/>
                <a:gd name="T25" fmla="*/ 11 h 68"/>
                <a:gd name="T26" fmla="*/ 0 w 68"/>
                <a:gd name="T27" fmla="*/ 9 h 68"/>
                <a:gd name="T28" fmla="*/ 0 w 68"/>
                <a:gd name="T29" fmla="*/ 7 h 68"/>
                <a:gd name="T30" fmla="*/ 0 w 68"/>
                <a:gd name="T31" fmla="*/ 3 h 68"/>
                <a:gd name="T32" fmla="*/ 1 w 68"/>
                <a:gd name="T33" fmla="*/ 1 h 68"/>
                <a:gd name="T34" fmla="*/ 3 w 68"/>
                <a:gd name="T35" fmla="*/ 0 h 68"/>
                <a:gd name="T36" fmla="*/ 7 w 68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68">
                  <a:moveTo>
                    <a:pt x="7" y="0"/>
                  </a:moveTo>
                  <a:lnTo>
                    <a:pt x="9" y="0"/>
                  </a:lnTo>
                  <a:lnTo>
                    <a:pt x="11" y="1"/>
                  </a:lnTo>
                  <a:lnTo>
                    <a:pt x="66" y="57"/>
                  </a:lnTo>
                  <a:lnTo>
                    <a:pt x="68" y="59"/>
                  </a:lnTo>
                  <a:lnTo>
                    <a:pt x="68" y="61"/>
                  </a:lnTo>
                  <a:lnTo>
                    <a:pt x="68" y="64"/>
                  </a:lnTo>
                  <a:lnTo>
                    <a:pt x="66" y="66"/>
                  </a:lnTo>
                  <a:lnTo>
                    <a:pt x="64" y="68"/>
                  </a:lnTo>
                  <a:lnTo>
                    <a:pt x="62" y="68"/>
                  </a:lnTo>
                  <a:lnTo>
                    <a:pt x="59" y="68"/>
                  </a:lnTo>
                  <a:lnTo>
                    <a:pt x="57" y="66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3"/>
                  </a:lnTo>
                  <a:lnTo>
                    <a:pt x="1" y="1"/>
                  </a:lnTo>
                  <a:lnTo>
                    <a:pt x="3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9" name="Freeform 79">
              <a:extLst>
                <a:ext uri="{FF2B5EF4-FFF2-40B4-BE49-F238E27FC236}">
                  <a16:creationId xmlns="" xmlns:a16="http://schemas.microsoft.com/office/drawing/2014/main" id="{DC640DC9-861B-8842-B175-6DAFE96DB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463" y="3032125"/>
              <a:ext cx="9525" cy="73025"/>
            </a:xfrm>
            <a:custGeom>
              <a:avLst/>
              <a:gdLst>
                <a:gd name="T0" fmla="*/ 7 w 14"/>
                <a:gd name="T1" fmla="*/ 0 h 92"/>
                <a:gd name="T2" fmla="*/ 9 w 14"/>
                <a:gd name="T3" fmla="*/ 0 h 92"/>
                <a:gd name="T4" fmla="*/ 11 w 14"/>
                <a:gd name="T5" fmla="*/ 3 h 92"/>
                <a:gd name="T6" fmla="*/ 14 w 14"/>
                <a:gd name="T7" fmla="*/ 5 h 92"/>
                <a:gd name="T8" fmla="*/ 14 w 14"/>
                <a:gd name="T9" fmla="*/ 7 h 92"/>
                <a:gd name="T10" fmla="*/ 14 w 14"/>
                <a:gd name="T11" fmla="*/ 85 h 92"/>
                <a:gd name="T12" fmla="*/ 14 w 14"/>
                <a:gd name="T13" fmla="*/ 88 h 92"/>
                <a:gd name="T14" fmla="*/ 11 w 14"/>
                <a:gd name="T15" fmla="*/ 90 h 92"/>
                <a:gd name="T16" fmla="*/ 9 w 14"/>
                <a:gd name="T17" fmla="*/ 92 h 92"/>
                <a:gd name="T18" fmla="*/ 7 w 14"/>
                <a:gd name="T19" fmla="*/ 92 h 92"/>
                <a:gd name="T20" fmla="*/ 5 w 14"/>
                <a:gd name="T21" fmla="*/ 92 h 92"/>
                <a:gd name="T22" fmla="*/ 2 w 14"/>
                <a:gd name="T23" fmla="*/ 90 h 92"/>
                <a:gd name="T24" fmla="*/ 1 w 14"/>
                <a:gd name="T25" fmla="*/ 88 h 92"/>
                <a:gd name="T26" fmla="*/ 0 w 14"/>
                <a:gd name="T27" fmla="*/ 85 h 92"/>
                <a:gd name="T28" fmla="*/ 0 w 14"/>
                <a:gd name="T29" fmla="*/ 7 h 92"/>
                <a:gd name="T30" fmla="*/ 1 w 14"/>
                <a:gd name="T31" fmla="*/ 5 h 92"/>
                <a:gd name="T32" fmla="*/ 2 w 14"/>
                <a:gd name="T33" fmla="*/ 3 h 92"/>
                <a:gd name="T34" fmla="*/ 5 w 14"/>
                <a:gd name="T35" fmla="*/ 0 h 92"/>
                <a:gd name="T36" fmla="*/ 7 w 14"/>
                <a:gd name="T3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" h="92">
                  <a:moveTo>
                    <a:pt x="7" y="0"/>
                  </a:moveTo>
                  <a:lnTo>
                    <a:pt x="9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5"/>
                  </a:lnTo>
                  <a:lnTo>
                    <a:pt x="14" y="88"/>
                  </a:lnTo>
                  <a:lnTo>
                    <a:pt x="11" y="90"/>
                  </a:lnTo>
                  <a:lnTo>
                    <a:pt x="9" y="92"/>
                  </a:lnTo>
                  <a:lnTo>
                    <a:pt x="7" y="92"/>
                  </a:lnTo>
                  <a:lnTo>
                    <a:pt x="5" y="92"/>
                  </a:lnTo>
                  <a:lnTo>
                    <a:pt x="2" y="90"/>
                  </a:lnTo>
                  <a:lnTo>
                    <a:pt x="1" y="88"/>
                  </a:lnTo>
                  <a:lnTo>
                    <a:pt x="0" y="85"/>
                  </a:lnTo>
                  <a:lnTo>
                    <a:pt x="0" y="7"/>
                  </a:lnTo>
                  <a:lnTo>
                    <a:pt x="1" y="5"/>
                  </a:lnTo>
                  <a:lnTo>
                    <a:pt x="2" y="3"/>
                  </a:lnTo>
                  <a:lnTo>
                    <a:pt x="5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0" name="Freeform 80">
              <a:extLst>
                <a:ext uri="{FF2B5EF4-FFF2-40B4-BE49-F238E27FC236}">
                  <a16:creationId xmlns="" xmlns:a16="http://schemas.microsoft.com/office/drawing/2014/main" id="{C8A4A1B2-D616-F74E-A735-B1E5818B7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776" y="3086100"/>
              <a:ext cx="53975" cy="55563"/>
            </a:xfrm>
            <a:custGeom>
              <a:avLst/>
              <a:gdLst>
                <a:gd name="T0" fmla="*/ 62 w 68"/>
                <a:gd name="T1" fmla="*/ 0 h 69"/>
                <a:gd name="T2" fmla="*/ 64 w 68"/>
                <a:gd name="T3" fmla="*/ 1 h 69"/>
                <a:gd name="T4" fmla="*/ 66 w 68"/>
                <a:gd name="T5" fmla="*/ 2 h 69"/>
                <a:gd name="T6" fmla="*/ 68 w 68"/>
                <a:gd name="T7" fmla="*/ 4 h 69"/>
                <a:gd name="T8" fmla="*/ 68 w 68"/>
                <a:gd name="T9" fmla="*/ 6 h 69"/>
                <a:gd name="T10" fmla="*/ 68 w 68"/>
                <a:gd name="T11" fmla="*/ 10 h 69"/>
                <a:gd name="T12" fmla="*/ 66 w 68"/>
                <a:gd name="T13" fmla="*/ 12 h 69"/>
                <a:gd name="T14" fmla="*/ 11 w 68"/>
                <a:gd name="T15" fmla="*/ 67 h 69"/>
                <a:gd name="T16" fmla="*/ 9 w 68"/>
                <a:gd name="T17" fmla="*/ 68 h 69"/>
                <a:gd name="T18" fmla="*/ 7 w 68"/>
                <a:gd name="T19" fmla="*/ 69 h 69"/>
                <a:gd name="T20" fmla="*/ 3 w 68"/>
                <a:gd name="T21" fmla="*/ 68 h 69"/>
                <a:gd name="T22" fmla="*/ 1 w 68"/>
                <a:gd name="T23" fmla="*/ 67 h 69"/>
                <a:gd name="T24" fmla="*/ 0 w 68"/>
                <a:gd name="T25" fmla="*/ 64 h 69"/>
                <a:gd name="T26" fmla="*/ 0 w 68"/>
                <a:gd name="T27" fmla="*/ 62 h 69"/>
                <a:gd name="T28" fmla="*/ 0 w 68"/>
                <a:gd name="T29" fmla="*/ 60 h 69"/>
                <a:gd name="T30" fmla="*/ 1 w 68"/>
                <a:gd name="T31" fmla="*/ 58 h 69"/>
                <a:gd name="T32" fmla="*/ 57 w 68"/>
                <a:gd name="T33" fmla="*/ 2 h 69"/>
                <a:gd name="T34" fmla="*/ 59 w 68"/>
                <a:gd name="T35" fmla="*/ 1 h 69"/>
                <a:gd name="T36" fmla="*/ 62 w 68"/>
                <a:gd name="T3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69">
                  <a:moveTo>
                    <a:pt x="62" y="0"/>
                  </a:moveTo>
                  <a:lnTo>
                    <a:pt x="64" y="1"/>
                  </a:lnTo>
                  <a:lnTo>
                    <a:pt x="66" y="2"/>
                  </a:lnTo>
                  <a:lnTo>
                    <a:pt x="68" y="4"/>
                  </a:lnTo>
                  <a:lnTo>
                    <a:pt x="68" y="6"/>
                  </a:lnTo>
                  <a:lnTo>
                    <a:pt x="68" y="10"/>
                  </a:lnTo>
                  <a:lnTo>
                    <a:pt x="66" y="12"/>
                  </a:lnTo>
                  <a:lnTo>
                    <a:pt x="11" y="67"/>
                  </a:lnTo>
                  <a:lnTo>
                    <a:pt x="9" y="68"/>
                  </a:lnTo>
                  <a:lnTo>
                    <a:pt x="7" y="69"/>
                  </a:lnTo>
                  <a:lnTo>
                    <a:pt x="3" y="68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1" y="58"/>
                  </a:lnTo>
                  <a:lnTo>
                    <a:pt x="57" y="2"/>
                  </a:lnTo>
                  <a:lnTo>
                    <a:pt x="59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1" name="Freeform 81">
              <a:extLst>
                <a:ext uri="{FF2B5EF4-FFF2-40B4-BE49-F238E27FC236}">
                  <a16:creationId xmlns="" xmlns:a16="http://schemas.microsoft.com/office/drawing/2014/main" id="{9A16ADEF-D944-1C45-9D71-10694C838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3305175"/>
              <a:ext cx="55563" cy="55563"/>
            </a:xfrm>
            <a:custGeom>
              <a:avLst/>
              <a:gdLst>
                <a:gd name="T0" fmla="*/ 62 w 69"/>
                <a:gd name="T1" fmla="*/ 0 h 68"/>
                <a:gd name="T2" fmla="*/ 65 w 69"/>
                <a:gd name="T3" fmla="*/ 0 h 68"/>
                <a:gd name="T4" fmla="*/ 67 w 69"/>
                <a:gd name="T5" fmla="*/ 1 h 68"/>
                <a:gd name="T6" fmla="*/ 68 w 69"/>
                <a:gd name="T7" fmla="*/ 3 h 68"/>
                <a:gd name="T8" fmla="*/ 69 w 69"/>
                <a:gd name="T9" fmla="*/ 7 h 68"/>
                <a:gd name="T10" fmla="*/ 68 w 69"/>
                <a:gd name="T11" fmla="*/ 9 h 68"/>
                <a:gd name="T12" fmla="*/ 67 w 69"/>
                <a:gd name="T13" fmla="*/ 11 h 68"/>
                <a:gd name="T14" fmla="*/ 11 w 69"/>
                <a:gd name="T15" fmla="*/ 66 h 68"/>
                <a:gd name="T16" fmla="*/ 9 w 69"/>
                <a:gd name="T17" fmla="*/ 68 h 68"/>
                <a:gd name="T18" fmla="*/ 6 w 69"/>
                <a:gd name="T19" fmla="*/ 68 h 68"/>
                <a:gd name="T20" fmla="*/ 4 w 69"/>
                <a:gd name="T21" fmla="*/ 68 h 68"/>
                <a:gd name="T22" fmla="*/ 2 w 69"/>
                <a:gd name="T23" fmla="*/ 66 h 68"/>
                <a:gd name="T24" fmla="*/ 1 w 69"/>
                <a:gd name="T25" fmla="*/ 64 h 68"/>
                <a:gd name="T26" fmla="*/ 0 w 69"/>
                <a:gd name="T27" fmla="*/ 61 h 68"/>
                <a:gd name="T28" fmla="*/ 1 w 69"/>
                <a:gd name="T29" fmla="*/ 59 h 68"/>
                <a:gd name="T30" fmla="*/ 2 w 69"/>
                <a:gd name="T31" fmla="*/ 57 h 68"/>
                <a:gd name="T32" fmla="*/ 57 w 69"/>
                <a:gd name="T33" fmla="*/ 1 h 68"/>
                <a:gd name="T34" fmla="*/ 59 w 69"/>
                <a:gd name="T35" fmla="*/ 0 h 68"/>
                <a:gd name="T36" fmla="*/ 62 w 69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68">
                  <a:moveTo>
                    <a:pt x="62" y="0"/>
                  </a:moveTo>
                  <a:lnTo>
                    <a:pt x="65" y="0"/>
                  </a:lnTo>
                  <a:lnTo>
                    <a:pt x="67" y="1"/>
                  </a:lnTo>
                  <a:lnTo>
                    <a:pt x="68" y="3"/>
                  </a:lnTo>
                  <a:lnTo>
                    <a:pt x="69" y="7"/>
                  </a:lnTo>
                  <a:lnTo>
                    <a:pt x="68" y="9"/>
                  </a:lnTo>
                  <a:lnTo>
                    <a:pt x="67" y="11"/>
                  </a:lnTo>
                  <a:lnTo>
                    <a:pt x="11" y="66"/>
                  </a:lnTo>
                  <a:lnTo>
                    <a:pt x="9" y="68"/>
                  </a:lnTo>
                  <a:lnTo>
                    <a:pt x="6" y="68"/>
                  </a:lnTo>
                  <a:lnTo>
                    <a:pt x="4" y="68"/>
                  </a:lnTo>
                  <a:lnTo>
                    <a:pt x="2" y="66"/>
                  </a:lnTo>
                  <a:lnTo>
                    <a:pt x="1" y="64"/>
                  </a:lnTo>
                  <a:lnTo>
                    <a:pt x="0" y="61"/>
                  </a:lnTo>
                  <a:lnTo>
                    <a:pt x="1" y="59"/>
                  </a:lnTo>
                  <a:lnTo>
                    <a:pt x="2" y="57"/>
                  </a:lnTo>
                  <a:lnTo>
                    <a:pt x="57" y="1"/>
                  </a:lnTo>
                  <a:lnTo>
                    <a:pt x="59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CF2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2" name="Freeform 82">
              <a:extLst>
                <a:ext uri="{FF2B5EF4-FFF2-40B4-BE49-F238E27FC236}">
                  <a16:creationId xmlns="" xmlns:a16="http://schemas.microsoft.com/office/drawing/2014/main" id="{BF106622-06D0-484C-8B4B-E110CB948B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7688" y="3505200"/>
              <a:ext cx="128588" cy="92075"/>
            </a:xfrm>
            <a:custGeom>
              <a:avLst/>
              <a:gdLst>
                <a:gd name="T0" fmla="*/ 159 w 162"/>
                <a:gd name="T1" fmla="*/ 37 h 116"/>
                <a:gd name="T2" fmla="*/ 147 w 162"/>
                <a:gd name="T3" fmla="*/ 44 h 116"/>
                <a:gd name="T4" fmla="*/ 132 w 162"/>
                <a:gd name="T5" fmla="*/ 50 h 116"/>
                <a:gd name="T6" fmla="*/ 118 w 162"/>
                <a:gd name="T7" fmla="*/ 53 h 116"/>
                <a:gd name="T8" fmla="*/ 103 w 162"/>
                <a:gd name="T9" fmla="*/ 54 h 116"/>
                <a:gd name="T10" fmla="*/ 92 w 162"/>
                <a:gd name="T11" fmla="*/ 55 h 116"/>
                <a:gd name="T12" fmla="*/ 85 w 162"/>
                <a:gd name="T13" fmla="*/ 55 h 116"/>
                <a:gd name="T14" fmla="*/ 84 w 162"/>
                <a:gd name="T15" fmla="*/ 55 h 116"/>
                <a:gd name="T16" fmla="*/ 84 w 162"/>
                <a:gd name="T17" fmla="*/ 55 h 116"/>
                <a:gd name="T18" fmla="*/ 96 w 162"/>
                <a:gd name="T19" fmla="*/ 58 h 116"/>
                <a:gd name="T20" fmla="*/ 108 w 162"/>
                <a:gd name="T21" fmla="*/ 59 h 116"/>
                <a:gd name="T22" fmla="*/ 124 w 162"/>
                <a:gd name="T23" fmla="*/ 56 h 116"/>
                <a:gd name="T24" fmla="*/ 138 w 162"/>
                <a:gd name="T25" fmla="*/ 53 h 116"/>
                <a:gd name="T26" fmla="*/ 147 w 162"/>
                <a:gd name="T27" fmla="*/ 47 h 116"/>
                <a:gd name="T28" fmla="*/ 155 w 162"/>
                <a:gd name="T29" fmla="*/ 43 h 116"/>
                <a:gd name="T30" fmla="*/ 158 w 162"/>
                <a:gd name="T31" fmla="*/ 39 h 116"/>
                <a:gd name="T32" fmla="*/ 159 w 162"/>
                <a:gd name="T33" fmla="*/ 37 h 116"/>
                <a:gd name="T34" fmla="*/ 44 w 162"/>
                <a:gd name="T35" fmla="*/ 0 h 116"/>
                <a:gd name="T36" fmla="*/ 43 w 162"/>
                <a:gd name="T37" fmla="*/ 2 h 116"/>
                <a:gd name="T38" fmla="*/ 41 w 162"/>
                <a:gd name="T39" fmla="*/ 5 h 116"/>
                <a:gd name="T40" fmla="*/ 39 w 162"/>
                <a:gd name="T41" fmla="*/ 6 h 116"/>
                <a:gd name="T42" fmla="*/ 39 w 162"/>
                <a:gd name="T43" fmla="*/ 7 h 116"/>
                <a:gd name="T44" fmla="*/ 41 w 162"/>
                <a:gd name="T45" fmla="*/ 9 h 116"/>
                <a:gd name="T46" fmla="*/ 44 w 162"/>
                <a:gd name="T47" fmla="*/ 14 h 116"/>
                <a:gd name="T48" fmla="*/ 52 w 162"/>
                <a:gd name="T49" fmla="*/ 21 h 116"/>
                <a:gd name="T50" fmla="*/ 62 w 162"/>
                <a:gd name="T51" fmla="*/ 28 h 116"/>
                <a:gd name="T52" fmla="*/ 76 w 162"/>
                <a:gd name="T53" fmla="*/ 35 h 116"/>
                <a:gd name="T54" fmla="*/ 96 w 162"/>
                <a:gd name="T55" fmla="*/ 40 h 116"/>
                <a:gd name="T56" fmla="*/ 115 w 162"/>
                <a:gd name="T57" fmla="*/ 41 h 116"/>
                <a:gd name="T58" fmla="*/ 131 w 162"/>
                <a:gd name="T59" fmla="*/ 40 h 116"/>
                <a:gd name="T60" fmla="*/ 143 w 162"/>
                <a:gd name="T61" fmla="*/ 37 h 116"/>
                <a:gd name="T62" fmla="*/ 152 w 162"/>
                <a:gd name="T63" fmla="*/ 34 h 116"/>
                <a:gd name="T64" fmla="*/ 158 w 162"/>
                <a:gd name="T65" fmla="*/ 31 h 116"/>
                <a:gd name="T66" fmla="*/ 160 w 162"/>
                <a:gd name="T67" fmla="*/ 36 h 116"/>
                <a:gd name="T68" fmla="*/ 159 w 162"/>
                <a:gd name="T69" fmla="*/ 36 h 116"/>
                <a:gd name="T70" fmla="*/ 159 w 162"/>
                <a:gd name="T71" fmla="*/ 59 h 116"/>
                <a:gd name="T72" fmla="*/ 162 w 162"/>
                <a:gd name="T73" fmla="*/ 59 h 116"/>
                <a:gd name="T74" fmla="*/ 158 w 162"/>
                <a:gd name="T75" fmla="*/ 77 h 116"/>
                <a:gd name="T76" fmla="*/ 148 w 162"/>
                <a:gd name="T77" fmla="*/ 92 h 116"/>
                <a:gd name="T78" fmla="*/ 135 w 162"/>
                <a:gd name="T79" fmla="*/ 105 h 116"/>
                <a:gd name="T80" fmla="*/ 118 w 162"/>
                <a:gd name="T81" fmla="*/ 112 h 116"/>
                <a:gd name="T82" fmla="*/ 100 w 162"/>
                <a:gd name="T83" fmla="*/ 116 h 116"/>
                <a:gd name="T84" fmla="*/ 51 w 162"/>
                <a:gd name="T85" fmla="*/ 116 h 116"/>
                <a:gd name="T86" fmla="*/ 35 w 162"/>
                <a:gd name="T87" fmla="*/ 113 h 116"/>
                <a:gd name="T88" fmla="*/ 20 w 162"/>
                <a:gd name="T89" fmla="*/ 106 h 116"/>
                <a:gd name="T90" fmla="*/ 10 w 162"/>
                <a:gd name="T91" fmla="*/ 96 h 116"/>
                <a:gd name="T92" fmla="*/ 2 w 162"/>
                <a:gd name="T93" fmla="*/ 81 h 116"/>
                <a:gd name="T94" fmla="*/ 0 w 162"/>
                <a:gd name="T95" fmla="*/ 65 h 116"/>
                <a:gd name="T96" fmla="*/ 0 w 162"/>
                <a:gd name="T97" fmla="*/ 45 h 116"/>
                <a:gd name="T98" fmla="*/ 2 w 162"/>
                <a:gd name="T99" fmla="*/ 31 h 116"/>
                <a:gd name="T100" fmla="*/ 8 w 162"/>
                <a:gd name="T101" fmla="*/ 20 h 116"/>
                <a:gd name="T102" fmla="*/ 18 w 162"/>
                <a:gd name="T103" fmla="*/ 9 h 116"/>
                <a:gd name="T104" fmla="*/ 29 w 162"/>
                <a:gd name="T105" fmla="*/ 3 h 116"/>
                <a:gd name="T106" fmla="*/ 44 w 162"/>
                <a:gd name="T10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2" h="116">
                  <a:moveTo>
                    <a:pt x="159" y="37"/>
                  </a:moveTo>
                  <a:lnTo>
                    <a:pt x="147" y="44"/>
                  </a:lnTo>
                  <a:lnTo>
                    <a:pt x="132" y="50"/>
                  </a:lnTo>
                  <a:lnTo>
                    <a:pt x="118" y="53"/>
                  </a:lnTo>
                  <a:lnTo>
                    <a:pt x="103" y="54"/>
                  </a:lnTo>
                  <a:lnTo>
                    <a:pt x="92" y="55"/>
                  </a:lnTo>
                  <a:lnTo>
                    <a:pt x="85" y="55"/>
                  </a:lnTo>
                  <a:lnTo>
                    <a:pt x="84" y="55"/>
                  </a:lnTo>
                  <a:lnTo>
                    <a:pt x="84" y="55"/>
                  </a:lnTo>
                  <a:lnTo>
                    <a:pt x="96" y="58"/>
                  </a:lnTo>
                  <a:lnTo>
                    <a:pt x="108" y="59"/>
                  </a:lnTo>
                  <a:lnTo>
                    <a:pt x="124" y="56"/>
                  </a:lnTo>
                  <a:lnTo>
                    <a:pt x="138" y="53"/>
                  </a:lnTo>
                  <a:lnTo>
                    <a:pt x="147" y="47"/>
                  </a:lnTo>
                  <a:lnTo>
                    <a:pt x="155" y="43"/>
                  </a:lnTo>
                  <a:lnTo>
                    <a:pt x="158" y="39"/>
                  </a:lnTo>
                  <a:lnTo>
                    <a:pt x="159" y="37"/>
                  </a:lnTo>
                  <a:close/>
                  <a:moveTo>
                    <a:pt x="44" y="0"/>
                  </a:moveTo>
                  <a:lnTo>
                    <a:pt x="43" y="2"/>
                  </a:lnTo>
                  <a:lnTo>
                    <a:pt x="41" y="5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41" y="9"/>
                  </a:lnTo>
                  <a:lnTo>
                    <a:pt x="44" y="14"/>
                  </a:lnTo>
                  <a:lnTo>
                    <a:pt x="52" y="21"/>
                  </a:lnTo>
                  <a:lnTo>
                    <a:pt x="62" y="28"/>
                  </a:lnTo>
                  <a:lnTo>
                    <a:pt x="76" y="35"/>
                  </a:lnTo>
                  <a:lnTo>
                    <a:pt x="96" y="40"/>
                  </a:lnTo>
                  <a:lnTo>
                    <a:pt x="115" y="41"/>
                  </a:lnTo>
                  <a:lnTo>
                    <a:pt x="131" y="40"/>
                  </a:lnTo>
                  <a:lnTo>
                    <a:pt x="143" y="37"/>
                  </a:lnTo>
                  <a:lnTo>
                    <a:pt x="152" y="34"/>
                  </a:lnTo>
                  <a:lnTo>
                    <a:pt x="158" y="31"/>
                  </a:lnTo>
                  <a:lnTo>
                    <a:pt x="160" y="36"/>
                  </a:lnTo>
                  <a:lnTo>
                    <a:pt x="159" y="36"/>
                  </a:lnTo>
                  <a:lnTo>
                    <a:pt x="159" y="59"/>
                  </a:lnTo>
                  <a:lnTo>
                    <a:pt x="162" y="59"/>
                  </a:lnTo>
                  <a:lnTo>
                    <a:pt x="158" y="77"/>
                  </a:lnTo>
                  <a:lnTo>
                    <a:pt x="148" y="92"/>
                  </a:lnTo>
                  <a:lnTo>
                    <a:pt x="135" y="105"/>
                  </a:lnTo>
                  <a:lnTo>
                    <a:pt x="118" y="112"/>
                  </a:lnTo>
                  <a:lnTo>
                    <a:pt x="100" y="116"/>
                  </a:lnTo>
                  <a:lnTo>
                    <a:pt x="51" y="116"/>
                  </a:lnTo>
                  <a:lnTo>
                    <a:pt x="35" y="113"/>
                  </a:lnTo>
                  <a:lnTo>
                    <a:pt x="20" y="106"/>
                  </a:lnTo>
                  <a:lnTo>
                    <a:pt x="10" y="96"/>
                  </a:lnTo>
                  <a:lnTo>
                    <a:pt x="2" y="81"/>
                  </a:lnTo>
                  <a:lnTo>
                    <a:pt x="0" y="65"/>
                  </a:lnTo>
                  <a:lnTo>
                    <a:pt x="0" y="45"/>
                  </a:lnTo>
                  <a:lnTo>
                    <a:pt x="2" y="31"/>
                  </a:lnTo>
                  <a:lnTo>
                    <a:pt x="8" y="20"/>
                  </a:lnTo>
                  <a:lnTo>
                    <a:pt x="18" y="9"/>
                  </a:lnTo>
                  <a:lnTo>
                    <a:pt x="29" y="3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5D5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3" name="Freeform 83">
              <a:extLst>
                <a:ext uri="{FF2B5EF4-FFF2-40B4-BE49-F238E27FC236}">
                  <a16:creationId xmlns="" xmlns:a16="http://schemas.microsoft.com/office/drawing/2014/main" id="{70074269-B242-3A47-9E45-C63C53878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1" y="3505200"/>
              <a:ext cx="95250" cy="31750"/>
            </a:xfrm>
            <a:custGeom>
              <a:avLst/>
              <a:gdLst>
                <a:gd name="T0" fmla="*/ 7 w 119"/>
                <a:gd name="T1" fmla="*/ 0 h 41"/>
                <a:gd name="T2" fmla="*/ 41 w 119"/>
                <a:gd name="T3" fmla="*/ 0 h 41"/>
                <a:gd name="T4" fmla="*/ 40 w 119"/>
                <a:gd name="T5" fmla="*/ 7 h 41"/>
                <a:gd name="T6" fmla="*/ 42 w 119"/>
                <a:gd name="T7" fmla="*/ 20 h 41"/>
                <a:gd name="T8" fmla="*/ 49 w 119"/>
                <a:gd name="T9" fmla="*/ 30 h 41"/>
                <a:gd name="T10" fmla="*/ 59 w 119"/>
                <a:gd name="T11" fmla="*/ 36 h 41"/>
                <a:gd name="T12" fmla="*/ 71 w 119"/>
                <a:gd name="T13" fmla="*/ 39 h 41"/>
                <a:gd name="T14" fmla="*/ 82 w 119"/>
                <a:gd name="T15" fmla="*/ 36 h 41"/>
                <a:gd name="T16" fmla="*/ 92 w 119"/>
                <a:gd name="T17" fmla="*/ 31 h 41"/>
                <a:gd name="T18" fmla="*/ 99 w 119"/>
                <a:gd name="T19" fmla="*/ 22 h 41"/>
                <a:gd name="T20" fmla="*/ 102 w 119"/>
                <a:gd name="T21" fmla="*/ 11 h 41"/>
                <a:gd name="T22" fmla="*/ 111 w 119"/>
                <a:gd name="T23" fmla="*/ 20 h 41"/>
                <a:gd name="T24" fmla="*/ 119 w 119"/>
                <a:gd name="T25" fmla="*/ 31 h 41"/>
                <a:gd name="T26" fmla="*/ 113 w 119"/>
                <a:gd name="T27" fmla="*/ 34 h 41"/>
                <a:gd name="T28" fmla="*/ 104 w 119"/>
                <a:gd name="T29" fmla="*/ 37 h 41"/>
                <a:gd name="T30" fmla="*/ 92 w 119"/>
                <a:gd name="T31" fmla="*/ 40 h 41"/>
                <a:gd name="T32" fmla="*/ 76 w 119"/>
                <a:gd name="T33" fmla="*/ 41 h 41"/>
                <a:gd name="T34" fmla="*/ 57 w 119"/>
                <a:gd name="T35" fmla="*/ 40 h 41"/>
                <a:gd name="T36" fmla="*/ 37 w 119"/>
                <a:gd name="T37" fmla="*/ 35 h 41"/>
                <a:gd name="T38" fmla="*/ 23 w 119"/>
                <a:gd name="T39" fmla="*/ 28 h 41"/>
                <a:gd name="T40" fmla="*/ 13 w 119"/>
                <a:gd name="T41" fmla="*/ 21 h 41"/>
                <a:gd name="T42" fmla="*/ 5 w 119"/>
                <a:gd name="T43" fmla="*/ 14 h 41"/>
                <a:gd name="T44" fmla="*/ 2 w 119"/>
                <a:gd name="T45" fmla="*/ 9 h 41"/>
                <a:gd name="T46" fmla="*/ 0 w 119"/>
                <a:gd name="T47" fmla="*/ 7 h 41"/>
                <a:gd name="T48" fmla="*/ 0 w 119"/>
                <a:gd name="T49" fmla="*/ 7 h 41"/>
                <a:gd name="T50" fmla="*/ 2 w 119"/>
                <a:gd name="T51" fmla="*/ 6 h 41"/>
                <a:gd name="T52" fmla="*/ 3 w 119"/>
                <a:gd name="T53" fmla="*/ 4 h 41"/>
                <a:gd name="T54" fmla="*/ 5 w 119"/>
                <a:gd name="T55" fmla="*/ 3 h 41"/>
                <a:gd name="T56" fmla="*/ 7 w 119"/>
                <a:gd name="T5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" h="41">
                  <a:moveTo>
                    <a:pt x="7" y="0"/>
                  </a:moveTo>
                  <a:lnTo>
                    <a:pt x="41" y="0"/>
                  </a:lnTo>
                  <a:lnTo>
                    <a:pt x="40" y="7"/>
                  </a:lnTo>
                  <a:lnTo>
                    <a:pt x="42" y="20"/>
                  </a:lnTo>
                  <a:lnTo>
                    <a:pt x="49" y="30"/>
                  </a:lnTo>
                  <a:lnTo>
                    <a:pt x="59" y="36"/>
                  </a:lnTo>
                  <a:lnTo>
                    <a:pt x="71" y="39"/>
                  </a:lnTo>
                  <a:lnTo>
                    <a:pt x="82" y="36"/>
                  </a:lnTo>
                  <a:lnTo>
                    <a:pt x="92" y="31"/>
                  </a:lnTo>
                  <a:lnTo>
                    <a:pt x="99" y="22"/>
                  </a:lnTo>
                  <a:lnTo>
                    <a:pt x="102" y="11"/>
                  </a:lnTo>
                  <a:lnTo>
                    <a:pt x="111" y="20"/>
                  </a:lnTo>
                  <a:lnTo>
                    <a:pt x="119" y="31"/>
                  </a:lnTo>
                  <a:lnTo>
                    <a:pt x="113" y="34"/>
                  </a:lnTo>
                  <a:lnTo>
                    <a:pt x="104" y="37"/>
                  </a:lnTo>
                  <a:lnTo>
                    <a:pt x="92" y="40"/>
                  </a:lnTo>
                  <a:lnTo>
                    <a:pt x="76" y="41"/>
                  </a:lnTo>
                  <a:lnTo>
                    <a:pt x="57" y="40"/>
                  </a:lnTo>
                  <a:lnTo>
                    <a:pt x="37" y="35"/>
                  </a:lnTo>
                  <a:lnTo>
                    <a:pt x="23" y="28"/>
                  </a:lnTo>
                  <a:lnTo>
                    <a:pt x="13" y="21"/>
                  </a:lnTo>
                  <a:lnTo>
                    <a:pt x="5" y="14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6"/>
                  </a:lnTo>
                  <a:lnTo>
                    <a:pt x="3" y="4"/>
                  </a:lnTo>
                  <a:lnTo>
                    <a:pt x="5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6FF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4" name="Freeform 84">
              <a:extLst>
                <a:ext uri="{FF2B5EF4-FFF2-40B4-BE49-F238E27FC236}">
                  <a16:creationId xmlns="" xmlns:a16="http://schemas.microsoft.com/office/drawing/2014/main" id="{DA9B9F7B-21F6-D446-AC6E-E36A8E0EF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1" y="3505200"/>
              <a:ext cx="6350" cy="6350"/>
            </a:xfrm>
            <a:custGeom>
              <a:avLst/>
              <a:gdLst>
                <a:gd name="T0" fmla="*/ 5 w 7"/>
                <a:gd name="T1" fmla="*/ 0 h 7"/>
                <a:gd name="T2" fmla="*/ 7 w 7"/>
                <a:gd name="T3" fmla="*/ 0 h 7"/>
                <a:gd name="T4" fmla="*/ 5 w 7"/>
                <a:gd name="T5" fmla="*/ 3 h 7"/>
                <a:gd name="T6" fmla="*/ 3 w 7"/>
                <a:gd name="T7" fmla="*/ 4 h 7"/>
                <a:gd name="T8" fmla="*/ 2 w 7"/>
                <a:gd name="T9" fmla="*/ 6 h 7"/>
                <a:gd name="T10" fmla="*/ 0 w 7"/>
                <a:gd name="T11" fmla="*/ 7 h 7"/>
                <a:gd name="T12" fmla="*/ 0 w 7"/>
                <a:gd name="T13" fmla="*/ 7 h 7"/>
                <a:gd name="T14" fmla="*/ 0 w 7"/>
                <a:gd name="T15" fmla="*/ 6 h 7"/>
                <a:gd name="T16" fmla="*/ 2 w 7"/>
                <a:gd name="T17" fmla="*/ 5 h 7"/>
                <a:gd name="T18" fmla="*/ 4 w 7"/>
                <a:gd name="T19" fmla="*/ 2 h 7"/>
                <a:gd name="T20" fmla="*/ 5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lnTo>
                    <a:pt x="7" y="0"/>
                  </a:lnTo>
                  <a:lnTo>
                    <a:pt x="5" y="3"/>
                  </a:lnTo>
                  <a:lnTo>
                    <a:pt x="3" y="4"/>
                  </a:lnTo>
                  <a:lnTo>
                    <a:pt x="2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5"/>
                  </a:lnTo>
                  <a:lnTo>
                    <a:pt x="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8796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5" name="Freeform 85">
              <a:extLst>
                <a:ext uri="{FF2B5EF4-FFF2-40B4-BE49-F238E27FC236}">
                  <a16:creationId xmlns="" xmlns:a16="http://schemas.microsoft.com/office/drawing/2014/main" id="{50C712E6-503C-5C49-92C6-AFF40F92E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601" y="3505200"/>
              <a:ext cx="49213" cy="30163"/>
            </a:xfrm>
            <a:custGeom>
              <a:avLst/>
              <a:gdLst>
                <a:gd name="T0" fmla="*/ 1 w 62"/>
                <a:gd name="T1" fmla="*/ 0 h 39"/>
                <a:gd name="T2" fmla="*/ 12 w 62"/>
                <a:gd name="T3" fmla="*/ 0 h 39"/>
                <a:gd name="T4" fmla="*/ 14 w 62"/>
                <a:gd name="T5" fmla="*/ 3 h 39"/>
                <a:gd name="T6" fmla="*/ 17 w 62"/>
                <a:gd name="T7" fmla="*/ 5 h 39"/>
                <a:gd name="T8" fmla="*/ 17 w 62"/>
                <a:gd name="T9" fmla="*/ 7 h 39"/>
                <a:gd name="T10" fmla="*/ 17 w 62"/>
                <a:gd name="T11" fmla="*/ 12 h 39"/>
                <a:gd name="T12" fmla="*/ 20 w 62"/>
                <a:gd name="T13" fmla="*/ 15 h 39"/>
                <a:gd name="T14" fmla="*/ 23 w 62"/>
                <a:gd name="T15" fmla="*/ 18 h 39"/>
                <a:gd name="T16" fmla="*/ 26 w 62"/>
                <a:gd name="T17" fmla="*/ 21 h 39"/>
                <a:gd name="T18" fmla="*/ 31 w 62"/>
                <a:gd name="T19" fmla="*/ 22 h 39"/>
                <a:gd name="T20" fmla="*/ 34 w 62"/>
                <a:gd name="T21" fmla="*/ 21 h 39"/>
                <a:gd name="T22" fmla="*/ 35 w 62"/>
                <a:gd name="T23" fmla="*/ 24 h 39"/>
                <a:gd name="T24" fmla="*/ 39 w 62"/>
                <a:gd name="T25" fmla="*/ 26 h 39"/>
                <a:gd name="T26" fmla="*/ 42 w 62"/>
                <a:gd name="T27" fmla="*/ 27 h 39"/>
                <a:gd name="T28" fmla="*/ 44 w 62"/>
                <a:gd name="T29" fmla="*/ 26 h 39"/>
                <a:gd name="T30" fmla="*/ 47 w 62"/>
                <a:gd name="T31" fmla="*/ 25 h 39"/>
                <a:gd name="T32" fmla="*/ 49 w 62"/>
                <a:gd name="T33" fmla="*/ 23 h 39"/>
                <a:gd name="T34" fmla="*/ 49 w 62"/>
                <a:gd name="T35" fmla="*/ 20 h 39"/>
                <a:gd name="T36" fmla="*/ 49 w 62"/>
                <a:gd name="T37" fmla="*/ 16 h 39"/>
                <a:gd name="T38" fmla="*/ 47 w 62"/>
                <a:gd name="T39" fmla="*/ 14 h 39"/>
                <a:gd name="T40" fmla="*/ 44 w 62"/>
                <a:gd name="T41" fmla="*/ 13 h 39"/>
                <a:gd name="T42" fmla="*/ 44 w 62"/>
                <a:gd name="T43" fmla="*/ 9 h 39"/>
                <a:gd name="T44" fmla="*/ 45 w 62"/>
                <a:gd name="T45" fmla="*/ 7 h 39"/>
                <a:gd name="T46" fmla="*/ 44 w 62"/>
                <a:gd name="T47" fmla="*/ 5 h 39"/>
                <a:gd name="T48" fmla="*/ 44 w 62"/>
                <a:gd name="T49" fmla="*/ 3 h 39"/>
                <a:gd name="T50" fmla="*/ 53 w 62"/>
                <a:gd name="T51" fmla="*/ 6 h 39"/>
                <a:gd name="T52" fmla="*/ 62 w 62"/>
                <a:gd name="T53" fmla="*/ 11 h 39"/>
                <a:gd name="T54" fmla="*/ 59 w 62"/>
                <a:gd name="T55" fmla="*/ 22 h 39"/>
                <a:gd name="T56" fmla="*/ 52 w 62"/>
                <a:gd name="T57" fmla="*/ 31 h 39"/>
                <a:gd name="T58" fmla="*/ 42 w 62"/>
                <a:gd name="T59" fmla="*/ 36 h 39"/>
                <a:gd name="T60" fmla="*/ 31 w 62"/>
                <a:gd name="T61" fmla="*/ 39 h 39"/>
                <a:gd name="T62" fmla="*/ 19 w 62"/>
                <a:gd name="T63" fmla="*/ 36 h 39"/>
                <a:gd name="T64" fmla="*/ 9 w 62"/>
                <a:gd name="T65" fmla="*/ 30 h 39"/>
                <a:gd name="T66" fmla="*/ 2 w 62"/>
                <a:gd name="T67" fmla="*/ 20 h 39"/>
                <a:gd name="T68" fmla="*/ 0 w 62"/>
                <a:gd name="T69" fmla="*/ 7 h 39"/>
                <a:gd name="T70" fmla="*/ 1 w 62"/>
                <a:gd name="T7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39">
                  <a:moveTo>
                    <a:pt x="1" y="0"/>
                  </a:moveTo>
                  <a:lnTo>
                    <a:pt x="12" y="0"/>
                  </a:lnTo>
                  <a:lnTo>
                    <a:pt x="14" y="3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20" y="15"/>
                  </a:lnTo>
                  <a:lnTo>
                    <a:pt x="23" y="18"/>
                  </a:lnTo>
                  <a:lnTo>
                    <a:pt x="26" y="21"/>
                  </a:lnTo>
                  <a:lnTo>
                    <a:pt x="31" y="22"/>
                  </a:lnTo>
                  <a:lnTo>
                    <a:pt x="34" y="21"/>
                  </a:lnTo>
                  <a:lnTo>
                    <a:pt x="35" y="24"/>
                  </a:lnTo>
                  <a:lnTo>
                    <a:pt x="39" y="26"/>
                  </a:lnTo>
                  <a:lnTo>
                    <a:pt x="42" y="27"/>
                  </a:lnTo>
                  <a:lnTo>
                    <a:pt x="44" y="26"/>
                  </a:lnTo>
                  <a:lnTo>
                    <a:pt x="47" y="25"/>
                  </a:lnTo>
                  <a:lnTo>
                    <a:pt x="49" y="23"/>
                  </a:lnTo>
                  <a:lnTo>
                    <a:pt x="49" y="20"/>
                  </a:lnTo>
                  <a:lnTo>
                    <a:pt x="49" y="16"/>
                  </a:lnTo>
                  <a:lnTo>
                    <a:pt x="47" y="14"/>
                  </a:lnTo>
                  <a:lnTo>
                    <a:pt x="44" y="13"/>
                  </a:lnTo>
                  <a:lnTo>
                    <a:pt x="44" y="9"/>
                  </a:lnTo>
                  <a:lnTo>
                    <a:pt x="45" y="7"/>
                  </a:lnTo>
                  <a:lnTo>
                    <a:pt x="44" y="5"/>
                  </a:lnTo>
                  <a:lnTo>
                    <a:pt x="44" y="3"/>
                  </a:lnTo>
                  <a:lnTo>
                    <a:pt x="53" y="6"/>
                  </a:lnTo>
                  <a:lnTo>
                    <a:pt x="62" y="11"/>
                  </a:lnTo>
                  <a:lnTo>
                    <a:pt x="59" y="22"/>
                  </a:lnTo>
                  <a:lnTo>
                    <a:pt x="52" y="31"/>
                  </a:lnTo>
                  <a:lnTo>
                    <a:pt x="42" y="36"/>
                  </a:lnTo>
                  <a:lnTo>
                    <a:pt x="31" y="39"/>
                  </a:lnTo>
                  <a:lnTo>
                    <a:pt x="19" y="36"/>
                  </a:lnTo>
                  <a:lnTo>
                    <a:pt x="9" y="30"/>
                  </a:lnTo>
                  <a:lnTo>
                    <a:pt x="2" y="20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99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6" name="Freeform 86">
              <a:extLst>
                <a:ext uri="{FF2B5EF4-FFF2-40B4-BE49-F238E27FC236}">
                  <a16:creationId xmlns="" xmlns:a16="http://schemas.microsoft.com/office/drawing/2014/main" id="{18398683-4E47-6346-8F33-5968E8981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888" y="3505200"/>
              <a:ext cx="22225" cy="17463"/>
            </a:xfrm>
            <a:custGeom>
              <a:avLst/>
              <a:gdLst>
                <a:gd name="T0" fmla="*/ 12 w 28"/>
                <a:gd name="T1" fmla="*/ 0 h 22"/>
                <a:gd name="T2" fmla="*/ 15 w 28"/>
                <a:gd name="T3" fmla="*/ 0 h 22"/>
                <a:gd name="T4" fmla="*/ 21 w 28"/>
                <a:gd name="T5" fmla="*/ 2 h 22"/>
                <a:gd name="T6" fmla="*/ 27 w 28"/>
                <a:gd name="T7" fmla="*/ 3 h 22"/>
                <a:gd name="T8" fmla="*/ 27 w 28"/>
                <a:gd name="T9" fmla="*/ 5 h 22"/>
                <a:gd name="T10" fmla="*/ 28 w 28"/>
                <a:gd name="T11" fmla="*/ 7 h 22"/>
                <a:gd name="T12" fmla="*/ 27 w 28"/>
                <a:gd name="T13" fmla="*/ 9 h 22"/>
                <a:gd name="T14" fmla="*/ 27 w 28"/>
                <a:gd name="T15" fmla="*/ 13 h 22"/>
                <a:gd name="T16" fmla="*/ 25 w 28"/>
                <a:gd name="T17" fmla="*/ 12 h 22"/>
                <a:gd name="T18" fmla="*/ 22 w 28"/>
                <a:gd name="T19" fmla="*/ 13 h 22"/>
                <a:gd name="T20" fmla="*/ 19 w 28"/>
                <a:gd name="T21" fmla="*/ 14 h 22"/>
                <a:gd name="T22" fmla="*/ 17 w 28"/>
                <a:gd name="T23" fmla="*/ 16 h 22"/>
                <a:gd name="T24" fmla="*/ 17 w 28"/>
                <a:gd name="T25" fmla="*/ 20 h 22"/>
                <a:gd name="T26" fmla="*/ 17 w 28"/>
                <a:gd name="T27" fmla="*/ 21 h 22"/>
                <a:gd name="T28" fmla="*/ 14 w 28"/>
                <a:gd name="T29" fmla="*/ 22 h 22"/>
                <a:gd name="T30" fmla="*/ 9 w 28"/>
                <a:gd name="T31" fmla="*/ 21 h 22"/>
                <a:gd name="T32" fmla="*/ 6 w 28"/>
                <a:gd name="T33" fmla="*/ 18 h 22"/>
                <a:gd name="T34" fmla="*/ 3 w 28"/>
                <a:gd name="T35" fmla="*/ 15 h 22"/>
                <a:gd name="T36" fmla="*/ 0 w 28"/>
                <a:gd name="T37" fmla="*/ 12 h 22"/>
                <a:gd name="T38" fmla="*/ 0 w 28"/>
                <a:gd name="T39" fmla="*/ 7 h 22"/>
                <a:gd name="T40" fmla="*/ 0 w 28"/>
                <a:gd name="T41" fmla="*/ 5 h 22"/>
                <a:gd name="T42" fmla="*/ 4 w 28"/>
                <a:gd name="T43" fmla="*/ 5 h 22"/>
                <a:gd name="T44" fmla="*/ 7 w 28"/>
                <a:gd name="T45" fmla="*/ 5 h 22"/>
                <a:gd name="T46" fmla="*/ 9 w 28"/>
                <a:gd name="T47" fmla="*/ 3 h 22"/>
                <a:gd name="T48" fmla="*/ 12 w 28"/>
                <a:gd name="T4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22">
                  <a:moveTo>
                    <a:pt x="12" y="0"/>
                  </a:moveTo>
                  <a:lnTo>
                    <a:pt x="15" y="0"/>
                  </a:lnTo>
                  <a:lnTo>
                    <a:pt x="21" y="2"/>
                  </a:lnTo>
                  <a:lnTo>
                    <a:pt x="27" y="3"/>
                  </a:lnTo>
                  <a:lnTo>
                    <a:pt x="27" y="5"/>
                  </a:lnTo>
                  <a:lnTo>
                    <a:pt x="28" y="7"/>
                  </a:lnTo>
                  <a:lnTo>
                    <a:pt x="27" y="9"/>
                  </a:lnTo>
                  <a:lnTo>
                    <a:pt x="27" y="13"/>
                  </a:lnTo>
                  <a:lnTo>
                    <a:pt x="25" y="12"/>
                  </a:lnTo>
                  <a:lnTo>
                    <a:pt x="22" y="13"/>
                  </a:lnTo>
                  <a:lnTo>
                    <a:pt x="19" y="14"/>
                  </a:lnTo>
                  <a:lnTo>
                    <a:pt x="17" y="16"/>
                  </a:lnTo>
                  <a:lnTo>
                    <a:pt x="17" y="20"/>
                  </a:lnTo>
                  <a:lnTo>
                    <a:pt x="17" y="21"/>
                  </a:lnTo>
                  <a:lnTo>
                    <a:pt x="14" y="22"/>
                  </a:lnTo>
                  <a:lnTo>
                    <a:pt x="9" y="21"/>
                  </a:lnTo>
                  <a:lnTo>
                    <a:pt x="6" y="18"/>
                  </a:lnTo>
                  <a:lnTo>
                    <a:pt x="3" y="15"/>
                  </a:lnTo>
                  <a:lnTo>
                    <a:pt x="0" y="12"/>
                  </a:lnTo>
                  <a:lnTo>
                    <a:pt x="0" y="7"/>
                  </a:lnTo>
                  <a:lnTo>
                    <a:pt x="0" y="5"/>
                  </a:lnTo>
                  <a:lnTo>
                    <a:pt x="4" y="5"/>
                  </a:lnTo>
                  <a:lnTo>
                    <a:pt x="7" y="5"/>
                  </a:lnTo>
                  <a:lnTo>
                    <a:pt x="9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5A6F6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7" name="Freeform 87">
              <a:extLst>
                <a:ext uri="{FF2B5EF4-FFF2-40B4-BE49-F238E27FC236}">
                  <a16:creationId xmlns="" xmlns:a16="http://schemas.microsoft.com/office/drawing/2014/main" id="{F057071C-C534-5441-B448-9D61FBF41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6" y="3505200"/>
              <a:ext cx="12700" cy="3175"/>
            </a:xfrm>
            <a:custGeom>
              <a:avLst/>
              <a:gdLst>
                <a:gd name="T0" fmla="*/ 0 w 17"/>
                <a:gd name="T1" fmla="*/ 0 h 5"/>
                <a:gd name="T2" fmla="*/ 17 w 17"/>
                <a:gd name="T3" fmla="*/ 0 h 5"/>
                <a:gd name="T4" fmla="*/ 14 w 17"/>
                <a:gd name="T5" fmla="*/ 3 h 5"/>
                <a:gd name="T6" fmla="*/ 12 w 17"/>
                <a:gd name="T7" fmla="*/ 5 h 5"/>
                <a:gd name="T8" fmla="*/ 9 w 17"/>
                <a:gd name="T9" fmla="*/ 5 h 5"/>
                <a:gd name="T10" fmla="*/ 5 w 17"/>
                <a:gd name="T11" fmla="*/ 5 h 5"/>
                <a:gd name="T12" fmla="*/ 2 w 17"/>
                <a:gd name="T13" fmla="*/ 3 h 5"/>
                <a:gd name="T14" fmla="*/ 0 w 17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5">
                  <a:moveTo>
                    <a:pt x="0" y="0"/>
                  </a:moveTo>
                  <a:lnTo>
                    <a:pt x="17" y="0"/>
                  </a:lnTo>
                  <a:lnTo>
                    <a:pt x="14" y="3"/>
                  </a:lnTo>
                  <a:lnTo>
                    <a:pt x="12" y="5"/>
                  </a:lnTo>
                  <a:lnTo>
                    <a:pt x="9" y="5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F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8" name="Freeform 88">
              <a:extLst>
                <a:ext uri="{FF2B5EF4-FFF2-40B4-BE49-F238E27FC236}">
                  <a16:creationId xmlns="" xmlns:a16="http://schemas.microsoft.com/office/drawing/2014/main" id="{DC2251CD-F7F3-514A-8085-027310F76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88" y="3514725"/>
              <a:ext cx="11113" cy="12700"/>
            </a:xfrm>
            <a:custGeom>
              <a:avLst/>
              <a:gdLst>
                <a:gd name="T0" fmla="*/ 8 w 15"/>
                <a:gd name="T1" fmla="*/ 0 h 15"/>
                <a:gd name="T2" fmla="*/ 10 w 15"/>
                <a:gd name="T3" fmla="*/ 1 h 15"/>
                <a:gd name="T4" fmla="*/ 13 w 15"/>
                <a:gd name="T5" fmla="*/ 2 h 15"/>
                <a:gd name="T6" fmla="*/ 15 w 15"/>
                <a:gd name="T7" fmla="*/ 4 h 15"/>
                <a:gd name="T8" fmla="*/ 15 w 15"/>
                <a:gd name="T9" fmla="*/ 8 h 15"/>
                <a:gd name="T10" fmla="*/ 15 w 15"/>
                <a:gd name="T11" fmla="*/ 11 h 15"/>
                <a:gd name="T12" fmla="*/ 13 w 15"/>
                <a:gd name="T13" fmla="*/ 13 h 15"/>
                <a:gd name="T14" fmla="*/ 10 w 15"/>
                <a:gd name="T15" fmla="*/ 14 h 15"/>
                <a:gd name="T16" fmla="*/ 8 w 15"/>
                <a:gd name="T17" fmla="*/ 15 h 15"/>
                <a:gd name="T18" fmla="*/ 5 w 15"/>
                <a:gd name="T19" fmla="*/ 14 h 15"/>
                <a:gd name="T20" fmla="*/ 1 w 15"/>
                <a:gd name="T21" fmla="*/ 12 h 15"/>
                <a:gd name="T22" fmla="*/ 0 w 15"/>
                <a:gd name="T23" fmla="*/ 9 h 15"/>
                <a:gd name="T24" fmla="*/ 0 w 15"/>
                <a:gd name="T25" fmla="*/ 8 h 15"/>
                <a:gd name="T26" fmla="*/ 0 w 15"/>
                <a:gd name="T27" fmla="*/ 4 h 15"/>
                <a:gd name="T28" fmla="*/ 2 w 15"/>
                <a:gd name="T29" fmla="*/ 2 h 15"/>
                <a:gd name="T30" fmla="*/ 5 w 15"/>
                <a:gd name="T31" fmla="*/ 1 h 15"/>
                <a:gd name="T32" fmla="*/ 8 w 15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lnTo>
                    <a:pt x="10" y="1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5" y="11"/>
                  </a:lnTo>
                  <a:lnTo>
                    <a:pt x="13" y="13"/>
                  </a:lnTo>
                  <a:lnTo>
                    <a:pt x="10" y="14"/>
                  </a:lnTo>
                  <a:lnTo>
                    <a:pt x="8" y="15"/>
                  </a:lnTo>
                  <a:lnTo>
                    <a:pt x="5" y="14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6FF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9" name="Freeform 89">
              <a:extLst>
                <a:ext uri="{FF2B5EF4-FFF2-40B4-BE49-F238E27FC236}">
                  <a16:creationId xmlns="" xmlns:a16="http://schemas.microsoft.com/office/drawing/2014/main" id="{1D5A6AB1-A80C-0D4C-B33D-D423F19E9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4363" y="3535363"/>
              <a:ext cx="58738" cy="15875"/>
            </a:xfrm>
            <a:custGeom>
              <a:avLst/>
              <a:gdLst>
                <a:gd name="T0" fmla="*/ 75 w 75"/>
                <a:gd name="T1" fmla="*/ 0 h 22"/>
                <a:gd name="T2" fmla="*/ 74 w 75"/>
                <a:gd name="T3" fmla="*/ 2 h 22"/>
                <a:gd name="T4" fmla="*/ 71 w 75"/>
                <a:gd name="T5" fmla="*/ 6 h 22"/>
                <a:gd name="T6" fmla="*/ 63 w 75"/>
                <a:gd name="T7" fmla="*/ 10 h 22"/>
                <a:gd name="T8" fmla="*/ 54 w 75"/>
                <a:gd name="T9" fmla="*/ 16 h 22"/>
                <a:gd name="T10" fmla="*/ 40 w 75"/>
                <a:gd name="T11" fmla="*/ 19 h 22"/>
                <a:gd name="T12" fmla="*/ 24 w 75"/>
                <a:gd name="T13" fmla="*/ 22 h 22"/>
                <a:gd name="T14" fmla="*/ 12 w 75"/>
                <a:gd name="T15" fmla="*/ 21 h 22"/>
                <a:gd name="T16" fmla="*/ 0 w 75"/>
                <a:gd name="T17" fmla="*/ 18 h 22"/>
                <a:gd name="T18" fmla="*/ 0 w 75"/>
                <a:gd name="T19" fmla="*/ 18 h 22"/>
                <a:gd name="T20" fmla="*/ 1 w 75"/>
                <a:gd name="T21" fmla="*/ 18 h 22"/>
                <a:gd name="T22" fmla="*/ 8 w 75"/>
                <a:gd name="T23" fmla="*/ 18 h 22"/>
                <a:gd name="T24" fmla="*/ 19 w 75"/>
                <a:gd name="T25" fmla="*/ 17 h 22"/>
                <a:gd name="T26" fmla="*/ 34 w 75"/>
                <a:gd name="T27" fmla="*/ 16 h 22"/>
                <a:gd name="T28" fmla="*/ 48 w 75"/>
                <a:gd name="T29" fmla="*/ 13 h 22"/>
                <a:gd name="T30" fmla="*/ 63 w 75"/>
                <a:gd name="T31" fmla="*/ 7 h 22"/>
                <a:gd name="T32" fmla="*/ 75 w 75"/>
                <a:gd name="T3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22">
                  <a:moveTo>
                    <a:pt x="75" y="0"/>
                  </a:moveTo>
                  <a:lnTo>
                    <a:pt x="74" y="2"/>
                  </a:lnTo>
                  <a:lnTo>
                    <a:pt x="71" y="6"/>
                  </a:lnTo>
                  <a:lnTo>
                    <a:pt x="63" y="10"/>
                  </a:lnTo>
                  <a:lnTo>
                    <a:pt x="54" y="16"/>
                  </a:lnTo>
                  <a:lnTo>
                    <a:pt x="40" y="19"/>
                  </a:lnTo>
                  <a:lnTo>
                    <a:pt x="24" y="22"/>
                  </a:lnTo>
                  <a:lnTo>
                    <a:pt x="12" y="21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8"/>
                  </a:lnTo>
                  <a:lnTo>
                    <a:pt x="8" y="18"/>
                  </a:lnTo>
                  <a:lnTo>
                    <a:pt x="19" y="17"/>
                  </a:lnTo>
                  <a:lnTo>
                    <a:pt x="34" y="16"/>
                  </a:lnTo>
                  <a:lnTo>
                    <a:pt x="48" y="13"/>
                  </a:lnTo>
                  <a:lnTo>
                    <a:pt x="63" y="7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0C8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0" name="Freeform 90">
              <a:extLst>
                <a:ext uri="{FF2B5EF4-FFF2-40B4-BE49-F238E27FC236}">
                  <a16:creationId xmlns="" xmlns:a16="http://schemas.microsoft.com/office/drawing/2014/main" id="{EBD30AEF-28D9-AC47-9C9B-C7AA1B09A8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2926" y="3502025"/>
              <a:ext cx="136525" cy="98425"/>
            </a:xfrm>
            <a:custGeom>
              <a:avLst/>
              <a:gdLst>
                <a:gd name="T0" fmla="*/ 47 w 171"/>
                <a:gd name="T1" fmla="*/ 10 h 124"/>
                <a:gd name="T2" fmla="*/ 32 w 171"/>
                <a:gd name="T3" fmla="*/ 13 h 124"/>
                <a:gd name="T4" fmla="*/ 20 w 171"/>
                <a:gd name="T5" fmla="*/ 21 h 124"/>
                <a:gd name="T6" fmla="*/ 12 w 171"/>
                <a:gd name="T7" fmla="*/ 32 h 124"/>
                <a:gd name="T8" fmla="*/ 9 w 171"/>
                <a:gd name="T9" fmla="*/ 47 h 124"/>
                <a:gd name="T10" fmla="*/ 9 w 171"/>
                <a:gd name="T11" fmla="*/ 70 h 124"/>
                <a:gd name="T12" fmla="*/ 11 w 171"/>
                <a:gd name="T13" fmla="*/ 84 h 124"/>
                <a:gd name="T14" fmla="*/ 18 w 171"/>
                <a:gd name="T15" fmla="*/ 96 h 124"/>
                <a:gd name="T16" fmla="*/ 27 w 171"/>
                <a:gd name="T17" fmla="*/ 106 h 124"/>
                <a:gd name="T18" fmla="*/ 39 w 171"/>
                <a:gd name="T19" fmla="*/ 112 h 124"/>
                <a:gd name="T20" fmla="*/ 53 w 171"/>
                <a:gd name="T21" fmla="*/ 114 h 124"/>
                <a:gd name="T22" fmla="*/ 104 w 171"/>
                <a:gd name="T23" fmla="*/ 114 h 124"/>
                <a:gd name="T24" fmla="*/ 122 w 171"/>
                <a:gd name="T25" fmla="*/ 112 h 124"/>
                <a:gd name="T26" fmla="*/ 137 w 171"/>
                <a:gd name="T27" fmla="*/ 103 h 124"/>
                <a:gd name="T28" fmla="*/ 151 w 171"/>
                <a:gd name="T29" fmla="*/ 91 h 124"/>
                <a:gd name="T30" fmla="*/ 159 w 171"/>
                <a:gd name="T31" fmla="*/ 75 h 124"/>
                <a:gd name="T32" fmla="*/ 162 w 171"/>
                <a:gd name="T33" fmla="*/ 57 h 124"/>
                <a:gd name="T34" fmla="*/ 162 w 171"/>
                <a:gd name="T35" fmla="*/ 56 h 124"/>
                <a:gd name="T36" fmla="*/ 160 w 171"/>
                <a:gd name="T37" fmla="*/ 41 h 124"/>
                <a:gd name="T38" fmla="*/ 153 w 171"/>
                <a:gd name="T39" fmla="*/ 29 h 124"/>
                <a:gd name="T40" fmla="*/ 143 w 171"/>
                <a:gd name="T41" fmla="*/ 19 h 124"/>
                <a:gd name="T42" fmla="*/ 131 w 171"/>
                <a:gd name="T43" fmla="*/ 12 h 124"/>
                <a:gd name="T44" fmla="*/ 116 w 171"/>
                <a:gd name="T45" fmla="*/ 10 h 124"/>
                <a:gd name="T46" fmla="*/ 47 w 171"/>
                <a:gd name="T47" fmla="*/ 10 h 124"/>
                <a:gd name="T48" fmla="*/ 47 w 171"/>
                <a:gd name="T49" fmla="*/ 0 h 124"/>
                <a:gd name="T50" fmla="*/ 116 w 171"/>
                <a:gd name="T51" fmla="*/ 0 h 124"/>
                <a:gd name="T52" fmla="*/ 133 w 171"/>
                <a:gd name="T53" fmla="*/ 3 h 124"/>
                <a:gd name="T54" fmla="*/ 149 w 171"/>
                <a:gd name="T55" fmla="*/ 11 h 124"/>
                <a:gd name="T56" fmla="*/ 161 w 171"/>
                <a:gd name="T57" fmla="*/ 24 h 124"/>
                <a:gd name="T58" fmla="*/ 169 w 171"/>
                <a:gd name="T59" fmla="*/ 38 h 124"/>
                <a:gd name="T60" fmla="*/ 171 w 171"/>
                <a:gd name="T61" fmla="*/ 56 h 124"/>
                <a:gd name="T62" fmla="*/ 171 w 171"/>
                <a:gd name="T63" fmla="*/ 57 h 124"/>
                <a:gd name="T64" fmla="*/ 169 w 171"/>
                <a:gd name="T65" fmla="*/ 75 h 124"/>
                <a:gd name="T66" fmla="*/ 162 w 171"/>
                <a:gd name="T67" fmla="*/ 91 h 124"/>
                <a:gd name="T68" fmla="*/ 152 w 171"/>
                <a:gd name="T69" fmla="*/ 104 h 124"/>
                <a:gd name="T70" fmla="*/ 137 w 171"/>
                <a:gd name="T71" fmla="*/ 115 h 124"/>
                <a:gd name="T72" fmla="*/ 122 w 171"/>
                <a:gd name="T73" fmla="*/ 122 h 124"/>
                <a:gd name="T74" fmla="*/ 104 w 171"/>
                <a:gd name="T75" fmla="*/ 124 h 124"/>
                <a:gd name="T76" fmla="*/ 53 w 171"/>
                <a:gd name="T77" fmla="*/ 124 h 124"/>
                <a:gd name="T78" fmla="*/ 37 w 171"/>
                <a:gd name="T79" fmla="*/ 122 h 124"/>
                <a:gd name="T80" fmla="*/ 21 w 171"/>
                <a:gd name="T81" fmla="*/ 114 h 124"/>
                <a:gd name="T82" fmla="*/ 10 w 171"/>
                <a:gd name="T83" fmla="*/ 102 h 124"/>
                <a:gd name="T84" fmla="*/ 2 w 171"/>
                <a:gd name="T85" fmla="*/ 87 h 124"/>
                <a:gd name="T86" fmla="*/ 0 w 171"/>
                <a:gd name="T87" fmla="*/ 70 h 124"/>
                <a:gd name="T88" fmla="*/ 0 w 171"/>
                <a:gd name="T89" fmla="*/ 47 h 124"/>
                <a:gd name="T90" fmla="*/ 2 w 171"/>
                <a:gd name="T91" fmla="*/ 32 h 124"/>
                <a:gd name="T92" fmla="*/ 9 w 171"/>
                <a:gd name="T93" fmla="*/ 20 h 124"/>
                <a:gd name="T94" fmla="*/ 19 w 171"/>
                <a:gd name="T95" fmla="*/ 10 h 124"/>
                <a:gd name="T96" fmla="*/ 31 w 171"/>
                <a:gd name="T97" fmla="*/ 3 h 124"/>
                <a:gd name="T98" fmla="*/ 47 w 171"/>
                <a:gd name="T9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1" h="124">
                  <a:moveTo>
                    <a:pt x="47" y="10"/>
                  </a:moveTo>
                  <a:lnTo>
                    <a:pt x="32" y="13"/>
                  </a:lnTo>
                  <a:lnTo>
                    <a:pt x="20" y="21"/>
                  </a:lnTo>
                  <a:lnTo>
                    <a:pt x="12" y="32"/>
                  </a:lnTo>
                  <a:lnTo>
                    <a:pt x="9" y="47"/>
                  </a:lnTo>
                  <a:lnTo>
                    <a:pt x="9" y="70"/>
                  </a:lnTo>
                  <a:lnTo>
                    <a:pt x="11" y="84"/>
                  </a:lnTo>
                  <a:lnTo>
                    <a:pt x="18" y="96"/>
                  </a:lnTo>
                  <a:lnTo>
                    <a:pt x="27" y="106"/>
                  </a:lnTo>
                  <a:lnTo>
                    <a:pt x="39" y="112"/>
                  </a:lnTo>
                  <a:lnTo>
                    <a:pt x="53" y="114"/>
                  </a:lnTo>
                  <a:lnTo>
                    <a:pt x="104" y="114"/>
                  </a:lnTo>
                  <a:lnTo>
                    <a:pt x="122" y="112"/>
                  </a:lnTo>
                  <a:lnTo>
                    <a:pt x="137" y="103"/>
                  </a:lnTo>
                  <a:lnTo>
                    <a:pt x="151" y="91"/>
                  </a:lnTo>
                  <a:lnTo>
                    <a:pt x="159" y="75"/>
                  </a:lnTo>
                  <a:lnTo>
                    <a:pt x="162" y="57"/>
                  </a:lnTo>
                  <a:lnTo>
                    <a:pt x="162" y="56"/>
                  </a:lnTo>
                  <a:lnTo>
                    <a:pt x="160" y="41"/>
                  </a:lnTo>
                  <a:lnTo>
                    <a:pt x="153" y="29"/>
                  </a:lnTo>
                  <a:lnTo>
                    <a:pt x="143" y="19"/>
                  </a:lnTo>
                  <a:lnTo>
                    <a:pt x="131" y="12"/>
                  </a:lnTo>
                  <a:lnTo>
                    <a:pt x="116" y="10"/>
                  </a:lnTo>
                  <a:lnTo>
                    <a:pt x="47" y="10"/>
                  </a:lnTo>
                  <a:close/>
                  <a:moveTo>
                    <a:pt x="47" y="0"/>
                  </a:moveTo>
                  <a:lnTo>
                    <a:pt x="116" y="0"/>
                  </a:lnTo>
                  <a:lnTo>
                    <a:pt x="133" y="3"/>
                  </a:lnTo>
                  <a:lnTo>
                    <a:pt x="149" y="11"/>
                  </a:lnTo>
                  <a:lnTo>
                    <a:pt x="161" y="24"/>
                  </a:lnTo>
                  <a:lnTo>
                    <a:pt x="169" y="38"/>
                  </a:lnTo>
                  <a:lnTo>
                    <a:pt x="171" y="56"/>
                  </a:lnTo>
                  <a:lnTo>
                    <a:pt x="171" y="57"/>
                  </a:lnTo>
                  <a:lnTo>
                    <a:pt x="169" y="75"/>
                  </a:lnTo>
                  <a:lnTo>
                    <a:pt x="162" y="91"/>
                  </a:lnTo>
                  <a:lnTo>
                    <a:pt x="152" y="104"/>
                  </a:lnTo>
                  <a:lnTo>
                    <a:pt x="137" y="115"/>
                  </a:lnTo>
                  <a:lnTo>
                    <a:pt x="122" y="122"/>
                  </a:lnTo>
                  <a:lnTo>
                    <a:pt x="104" y="124"/>
                  </a:lnTo>
                  <a:lnTo>
                    <a:pt x="53" y="124"/>
                  </a:lnTo>
                  <a:lnTo>
                    <a:pt x="37" y="122"/>
                  </a:lnTo>
                  <a:lnTo>
                    <a:pt x="21" y="114"/>
                  </a:lnTo>
                  <a:lnTo>
                    <a:pt x="10" y="102"/>
                  </a:lnTo>
                  <a:lnTo>
                    <a:pt x="2" y="87"/>
                  </a:lnTo>
                  <a:lnTo>
                    <a:pt x="0" y="70"/>
                  </a:lnTo>
                  <a:lnTo>
                    <a:pt x="0" y="47"/>
                  </a:lnTo>
                  <a:lnTo>
                    <a:pt x="2" y="32"/>
                  </a:lnTo>
                  <a:lnTo>
                    <a:pt x="9" y="20"/>
                  </a:lnTo>
                  <a:lnTo>
                    <a:pt x="19" y="10"/>
                  </a:lnTo>
                  <a:lnTo>
                    <a:pt x="31" y="3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1" name="Freeform 91">
              <a:extLst>
                <a:ext uri="{FF2B5EF4-FFF2-40B4-BE49-F238E27FC236}">
                  <a16:creationId xmlns="" xmlns:a16="http://schemas.microsoft.com/office/drawing/2014/main" id="{157D9566-AC25-FF4D-AB44-6D97A1B58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4188" y="3533775"/>
              <a:ext cx="63500" cy="14288"/>
            </a:xfrm>
            <a:custGeom>
              <a:avLst/>
              <a:gdLst>
                <a:gd name="T0" fmla="*/ 9 w 79"/>
                <a:gd name="T1" fmla="*/ 0 h 18"/>
                <a:gd name="T2" fmla="*/ 79 w 79"/>
                <a:gd name="T3" fmla="*/ 0 h 18"/>
                <a:gd name="T4" fmla="*/ 79 w 79"/>
                <a:gd name="T5" fmla="*/ 18 h 18"/>
                <a:gd name="T6" fmla="*/ 9 w 79"/>
                <a:gd name="T7" fmla="*/ 18 h 18"/>
                <a:gd name="T8" fmla="*/ 5 w 79"/>
                <a:gd name="T9" fmla="*/ 17 h 18"/>
                <a:gd name="T10" fmla="*/ 3 w 79"/>
                <a:gd name="T11" fmla="*/ 15 h 18"/>
                <a:gd name="T12" fmla="*/ 1 w 79"/>
                <a:gd name="T13" fmla="*/ 12 h 18"/>
                <a:gd name="T14" fmla="*/ 0 w 79"/>
                <a:gd name="T15" fmla="*/ 9 h 18"/>
                <a:gd name="T16" fmla="*/ 1 w 79"/>
                <a:gd name="T17" fmla="*/ 6 h 18"/>
                <a:gd name="T18" fmla="*/ 3 w 79"/>
                <a:gd name="T19" fmla="*/ 2 h 18"/>
                <a:gd name="T20" fmla="*/ 5 w 79"/>
                <a:gd name="T21" fmla="*/ 0 h 18"/>
                <a:gd name="T22" fmla="*/ 9 w 79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18">
                  <a:moveTo>
                    <a:pt x="9" y="0"/>
                  </a:moveTo>
                  <a:lnTo>
                    <a:pt x="79" y="0"/>
                  </a:lnTo>
                  <a:lnTo>
                    <a:pt x="79" y="18"/>
                  </a:lnTo>
                  <a:lnTo>
                    <a:pt x="9" y="18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2" name="Rectangle 92">
              <a:extLst>
                <a:ext uri="{FF2B5EF4-FFF2-40B4-BE49-F238E27FC236}">
                  <a16:creationId xmlns="" xmlns:a16="http://schemas.microsoft.com/office/drawing/2014/main" id="{BF078F8C-DB6F-154F-9E3E-4E468B5E7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1" y="3533775"/>
              <a:ext cx="93663" cy="17463"/>
            </a:xfrm>
            <a:prstGeom prst="rect">
              <a:avLst/>
            </a:prstGeom>
            <a:solidFill>
              <a:srgbClr val="00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3" name="Freeform 93">
              <a:extLst>
                <a:ext uri="{FF2B5EF4-FFF2-40B4-BE49-F238E27FC236}">
                  <a16:creationId xmlns="" xmlns:a16="http://schemas.microsoft.com/office/drawing/2014/main" id="{F22CFF32-F1B8-FB48-B29A-51BDB756F9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6763" y="3509963"/>
              <a:ext cx="128588" cy="87313"/>
            </a:xfrm>
            <a:custGeom>
              <a:avLst/>
              <a:gdLst>
                <a:gd name="T0" fmla="*/ 20 w 162"/>
                <a:gd name="T1" fmla="*/ 31 h 110"/>
                <a:gd name="T2" fmla="*/ 21 w 162"/>
                <a:gd name="T3" fmla="*/ 33 h 110"/>
                <a:gd name="T4" fmla="*/ 25 w 162"/>
                <a:gd name="T5" fmla="*/ 37 h 110"/>
                <a:gd name="T6" fmla="*/ 32 w 162"/>
                <a:gd name="T7" fmla="*/ 41 h 110"/>
                <a:gd name="T8" fmla="*/ 42 w 162"/>
                <a:gd name="T9" fmla="*/ 47 h 110"/>
                <a:gd name="T10" fmla="*/ 54 w 162"/>
                <a:gd name="T11" fmla="*/ 50 h 110"/>
                <a:gd name="T12" fmla="*/ 71 w 162"/>
                <a:gd name="T13" fmla="*/ 53 h 110"/>
                <a:gd name="T14" fmla="*/ 82 w 162"/>
                <a:gd name="T15" fmla="*/ 52 h 110"/>
                <a:gd name="T16" fmla="*/ 96 w 162"/>
                <a:gd name="T17" fmla="*/ 49 h 110"/>
                <a:gd name="T18" fmla="*/ 96 w 162"/>
                <a:gd name="T19" fmla="*/ 49 h 110"/>
                <a:gd name="T20" fmla="*/ 95 w 162"/>
                <a:gd name="T21" fmla="*/ 49 h 110"/>
                <a:gd name="T22" fmla="*/ 87 w 162"/>
                <a:gd name="T23" fmla="*/ 49 h 110"/>
                <a:gd name="T24" fmla="*/ 76 w 162"/>
                <a:gd name="T25" fmla="*/ 48 h 110"/>
                <a:gd name="T26" fmla="*/ 62 w 162"/>
                <a:gd name="T27" fmla="*/ 47 h 110"/>
                <a:gd name="T28" fmla="*/ 48 w 162"/>
                <a:gd name="T29" fmla="*/ 44 h 110"/>
                <a:gd name="T30" fmla="*/ 32 w 162"/>
                <a:gd name="T31" fmla="*/ 38 h 110"/>
                <a:gd name="T32" fmla="*/ 20 w 162"/>
                <a:gd name="T33" fmla="*/ 31 h 110"/>
                <a:gd name="T34" fmla="*/ 138 w 162"/>
                <a:gd name="T35" fmla="*/ 0 h 110"/>
                <a:gd name="T36" fmla="*/ 151 w 162"/>
                <a:gd name="T37" fmla="*/ 10 h 110"/>
                <a:gd name="T38" fmla="*/ 158 w 162"/>
                <a:gd name="T39" fmla="*/ 24 h 110"/>
                <a:gd name="T40" fmla="*/ 162 w 162"/>
                <a:gd name="T41" fmla="*/ 39 h 110"/>
                <a:gd name="T42" fmla="*/ 162 w 162"/>
                <a:gd name="T43" fmla="*/ 59 h 110"/>
                <a:gd name="T44" fmla="*/ 158 w 162"/>
                <a:gd name="T45" fmla="*/ 75 h 110"/>
                <a:gd name="T46" fmla="*/ 152 w 162"/>
                <a:gd name="T47" fmla="*/ 90 h 110"/>
                <a:gd name="T48" fmla="*/ 141 w 162"/>
                <a:gd name="T49" fmla="*/ 100 h 110"/>
                <a:gd name="T50" fmla="*/ 127 w 162"/>
                <a:gd name="T51" fmla="*/ 107 h 110"/>
                <a:gd name="T52" fmla="*/ 111 w 162"/>
                <a:gd name="T53" fmla="*/ 110 h 110"/>
                <a:gd name="T54" fmla="*/ 62 w 162"/>
                <a:gd name="T55" fmla="*/ 110 h 110"/>
                <a:gd name="T56" fmla="*/ 43 w 162"/>
                <a:gd name="T57" fmla="*/ 106 h 110"/>
                <a:gd name="T58" fmla="*/ 26 w 162"/>
                <a:gd name="T59" fmla="*/ 99 h 110"/>
                <a:gd name="T60" fmla="*/ 13 w 162"/>
                <a:gd name="T61" fmla="*/ 86 h 110"/>
                <a:gd name="T62" fmla="*/ 4 w 162"/>
                <a:gd name="T63" fmla="*/ 71 h 110"/>
                <a:gd name="T64" fmla="*/ 0 w 162"/>
                <a:gd name="T65" fmla="*/ 53 h 110"/>
                <a:gd name="T66" fmla="*/ 0 w 162"/>
                <a:gd name="T67" fmla="*/ 53 h 110"/>
                <a:gd name="T68" fmla="*/ 0 w 162"/>
                <a:gd name="T69" fmla="*/ 41 h 110"/>
                <a:gd name="T70" fmla="*/ 3 w 162"/>
                <a:gd name="T71" fmla="*/ 28 h 110"/>
                <a:gd name="T72" fmla="*/ 10 w 162"/>
                <a:gd name="T73" fmla="*/ 16 h 110"/>
                <a:gd name="T74" fmla="*/ 20 w 162"/>
                <a:gd name="T75" fmla="*/ 6 h 110"/>
                <a:gd name="T76" fmla="*/ 19 w 162"/>
                <a:gd name="T77" fmla="*/ 12 h 110"/>
                <a:gd name="T78" fmla="*/ 19 w 162"/>
                <a:gd name="T79" fmla="*/ 17 h 110"/>
                <a:gd name="T80" fmla="*/ 19 w 162"/>
                <a:gd name="T81" fmla="*/ 20 h 110"/>
                <a:gd name="T82" fmla="*/ 19 w 162"/>
                <a:gd name="T83" fmla="*/ 21 h 110"/>
                <a:gd name="T84" fmla="*/ 19 w 162"/>
                <a:gd name="T85" fmla="*/ 24 h 110"/>
                <a:gd name="T86" fmla="*/ 19 w 162"/>
                <a:gd name="T87" fmla="*/ 24 h 110"/>
                <a:gd name="T88" fmla="*/ 21 w 162"/>
                <a:gd name="T89" fmla="*/ 25 h 110"/>
                <a:gd name="T90" fmla="*/ 25 w 162"/>
                <a:gd name="T91" fmla="*/ 28 h 110"/>
                <a:gd name="T92" fmla="*/ 34 w 162"/>
                <a:gd name="T93" fmla="*/ 31 h 110"/>
                <a:gd name="T94" fmla="*/ 47 w 162"/>
                <a:gd name="T95" fmla="*/ 34 h 110"/>
                <a:gd name="T96" fmla="*/ 62 w 162"/>
                <a:gd name="T97" fmla="*/ 35 h 110"/>
                <a:gd name="T98" fmla="*/ 82 w 162"/>
                <a:gd name="T99" fmla="*/ 34 h 110"/>
                <a:gd name="T100" fmla="*/ 101 w 162"/>
                <a:gd name="T101" fmla="*/ 29 h 110"/>
                <a:gd name="T102" fmla="*/ 117 w 162"/>
                <a:gd name="T103" fmla="*/ 22 h 110"/>
                <a:gd name="T104" fmla="*/ 127 w 162"/>
                <a:gd name="T105" fmla="*/ 15 h 110"/>
                <a:gd name="T106" fmla="*/ 134 w 162"/>
                <a:gd name="T107" fmla="*/ 8 h 110"/>
                <a:gd name="T108" fmla="*/ 138 w 162"/>
                <a:gd name="T109" fmla="*/ 3 h 110"/>
                <a:gd name="T110" fmla="*/ 139 w 162"/>
                <a:gd name="T111" fmla="*/ 1 h 110"/>
                <a:gd name="T112" fmla="*/ 139 w 162"/>
                <a:gd name="T113" fmla="*/ 1 h 110"/>
                <a:gd name="T114" fmla="*/ 138 w 162"/>
                <a:gd name="T115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2" h="110">
                  <a:moveTo>
                    <a:pt x="20" y="31"/>
                  </a:moveTo>
                  <a:lnTo>
                    <a:pt x="21" y="33"/>
                  </a:lnTo>
                  <a:lnTo>
                    <a:pt x="25" y="37"/>
                  </a:lnTo>
                  <a:lnTo>
                    <a:pt x="32" y="41"/>
                  </a:lnTo>
                  <a:lnTo>
                    <a:pt x="42" y="47"/>
                  </a:lnTo>
                  <a:lnTo>
                    <a:pt x="54" y="50"/>
                  </a:lnTo>
                  <a:lnTo>
                    <a:pt x="71" y="53"/>
                  </a:lnTo>
                  <a:lnTo>
                    <a:pt x="82" y="52"/>
                  </a:lnTo>
                  <a:lnTo>
                    <a:pt x="96" y="49"/>
                  </a:lnTo>
                  <a:lnTo>
                    <a:pt x="96" y="49"/>
                  </a:lnTo>
                  <a:lnTo>
                    <a:pt x="95" y="49"/>
                  </a:lnTo>
                  <a:lnTo>
                    <a:pt x="87" y="49"/>
                  </a:lnTo>
                  <a:lnTo>
                    <a:pt x="76" y="48"/>
                  </a:lnTo>
                  <a:lnTo>
                    <a:pt x="62" y="47"/>
                  </a:lnTo>
                  <a:lnTo>
                    <a:pt x="48" y="44"/>
                  </a:lnTo>
                  <a:lnTo>
                    <a:pt x="32" y="38"/>
                  </a:lnTo>
                  <a:lnTo>
                    <a:pt x="20" y="31"/>
                  </a:lnTo>
                  <a:close/>
                  <a:moveTo>
                    <a:pt x="138" y="0"/>
                  </a:moveTo>
                  <a:lnTo>
                    <a:pt x="151" y="10"/>
                  </a:lnTo>
                  <a:lnTo>
                    <a:pt x="158" y="24"/>
                  </a:lnTo>
                  <a:lnTo>
                    <a:pt x="162" y="39"/>
                  </a:lnTo>
                  <a:lnTo>
                    <a:pt x="162" y="59"/>
                  </a:lnTo>
                  <a:lnTo>
                    <a:pt x="158" y="75"/>
                  </a:lnTo>
                  <a:lnTo>
                    <a:pt x="152" y="90"/>
                  </a:lnTo>
                  <a:lnTo>
                    <a:pt x="141" y="100"/>
                  </a:lnTo>
                  <a:lnTo>
                    <a:pt x="127" y="107"/>
                  </a:lnTo>
                  <a:lnTo>
                    <a:pt x="111" y="110"/>
                  </a:lnTo>
                  <a:lnTo>
                    <a:pt x="62" y="110"/>
                  </a:lnTo>
                  <a:lnTo>
                    <a:pt x="43" y="106"/>
                  </a:lnTo>
                  <a:lnTo>
                    <a:pt x="26" y="99"/>
                  </a:lnTo>
                  <a:lnTo>
                    <a:pt x="13" y="86"/>
                  </a:lnTo>
                  <a:lnTo>
                    <a:pt x="4" y="71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41"/>
                  </a:lnTo>
                  <a:lnTo>
                    <a:pt x="3" y="28"/>
                  </a:lnTo>
                  <a:lnTo>
                    <a:pt x="10" y="16"/>
                  </a:lnTo>
                  <a:lnTo>
                    <a:pt x="20" y="6"/>
                  </a:lnTo>
                  <a:lnTo>
                    <a:pt x="19" y="12"/>
                  </a:lnTo>
                  <a:lnTo>
                    <a:pt x="19" y="17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21" y="25"/>
                  </a:lnTo>
                  <a:lnTo>
                    <a:pt x="25" y="28"/>
                  </a:lnTo>
                  <a:lnTo>
                    <a:pt x="34" y="31"/>
                  </a:lnTo>
                  <a:lnTo>
                    <a:pt x="47" y="34"/>
                  </a:lnTo>
                  <a:lnTo>
                    <a:pt x="62" y="35"/>
                  </a:lnTo>
                  <a:lnTo>
                    <a:pt x="82" y="34"/>
                  </a:lnTo>
                  <a:lnTo>
                    <a:pt x="101" y="29"/>
                  </a:lnTo>
                  <a:lnTo>
                    <a:pt x="117" y="22"/>
                  </a:lnTo>
                  <a:lnTo>
                    <a:pt x="127" y="15"/>
                  </a:lnTo>
                  <a:lnTo>
                    <a:pt x="134" y="8"/>
                  </a:lnTo>
                  <a:lnTo>
                    <a:pt x="138" y="3"/>
                  </a:lnTo>
                  <a:lnTo>
                    <a:pt x="139" y="1"/>
                  </a:lnTo>
                  <a:lnTo>
                    <a:pt x="139" y="1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F5D5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4" name="Freeform 94">
              <a:extLst>
                <a:ext uri="{FF2B5EF4-FFF2-40B4-BE49-F238E27FC236}">
                  <a16:creationId xmlns="" xmlns:a16="http://schemas.microsoft.com/office/drawing/2014/main" id="{54FC47FF-54E0-4D42-BEA2-C42E120C4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051" y="3505200"/>
              <a:ext cx="96838" cy="31750"/>
            </a:xfrm>
            <a:custGeom>
              <a:avLst/>
              <a:gdLst>
                <a:gd name="T0" fmla="*/ 80 w 120"/>
                <a:gd name="T1" fmla="*/ 0 h 41"/>
                <a:gd name="T2" fmla="*/ 99 w 120"/>
                <a:gd name="T3" fmla="*/ 0 h 41"/>
                <a:gd name="T4" fmla="*/ 109 w 120"/>
                <a:gd name="T5" fmla="*/ 3 h 41"/>
                <a:gd name="T6" fmla="*/ 119 w 120"/>
                <a:gd name="T7" fmla="*/ 6 h 41"/>
                <a:gd name="T8" fmla="*/ 120 w 120"/>
                <a:gd name="T9" fmla="*/ 7 h 41"/>
                <a:gd name="T10" fmla="*/ 120 w 120"/>
                <a:gd name="T11" fmla="*/ 7 h 41"/>
                <a:gd name="T12" fmla="*/ 119 w 120"/>
                <a:gd name="T13" fmla="*/ 9 h 41"/>
                <a:gd name="T14" fmla="*/ 115 w 120"/>
                <a:gd name="T15" fmla="*/ 14 h 41"/>
                <a:gd name="T16" fmla="*/ 108 w 120"/>
                <a:gd name="T17" fmla="*/ 21 h 41"/>
                <a:gd name="T18" fmla="*/ 98 w 120"/>
                <a:gd name="T19" fmla="*/ 28 h 41"/>
                <a:gd name="T20" fmla="*/ 82 w 120"/>
                <a:gd name="T21" fmla="*/ 35 h 41"/>
                <a:gd name="T22" fmla="*/ 63 w 120"/>
                <a:gd name="T23" fmla="*/ 40 h 41"/>
                <a:gd name="T24" fmla="*/ 43 w 120"/>
                <a:gd name="T25" fmla="*/ 41 h 41"/>
                <a:gd name="T26" fmla="*/ 28 w 120"/>
                <a:gd name="T27" fmla="*/ 40 h 41"/>
                <a:gd name="T28" fmla="*/ 15 w 120"/>
                <a:gd name="T29" fmla="*/ 37 h 41"/>
                <a:gd name="T30" fmla="*/ 6 w 120"/>
                <a:gd name="T31" fmla="*/ 34 h 41"/>
                <a:gd name="T32" fmla="*/ 2 w 120"/>
                <a:gd name="T33" fmla="*/ 31 h 41"/>
                <a:gd name="T34" fmla="*/ 0 w 120"/>
                <a:gd name="T35" fmla="*/ 30 h 41"/>
                <a:gd name="T36" fmla="*/ 0 w 120"/>
                <a:gd name="T37" fmla="*/ 28 h 41"/>
                <a:gd name="T38" fmla="*/ 1 w 120"/>
                <a:gd name="T39" fmla="*/ 26 h 41"/>
                <a:gd name="T40" fmla="*/ 1 w 120"/>
                <a:gd name="T41" fmla="*/ 23 h 41"/>
                <a:gd name="T42" fmla="*/ 2 w 120"/>
                <a:gd name="T43" fmla="*/ 20 h 41"/>
                <a:gd name="T44" fmla="*/ 3 w 120"/>
                <a:gd name="T45" fmla="*/ 14 h 41"/>
                <a:gd name="T46" fmla="*/ 5 w 120"/>
                <a:gd name="T47" fmla="*/ 8 h 41"/>
                <a:gd name="T48" fmla="*/ 12 w 120"/>
                <a:gd name="T49" fmla="*/ 5 h 41"/>
                <a:gd name="T50" fmla="*/ 19 w 120"/>
                <a:gd name="T51" fmla="*/ 3 h 41"/>
                <a:gd name="T52" fmla="*/ 18 w 120"/>
                <a:gd name="T53" fmla="*/ 7 h 41"/>
                <a:gd name="T54" fmla="*/ 21 w 120"/>
                <a:gd name="T55" fmla="*/ 20 h 41"/>
                <a:gd name="T56" fmla="*/ 28 w 120"/>
                <a:gd name="T57" fmla="*/ 30 h 41"/>
                <a:gd name="T58" fmla="*/ 38 w 120"/>
                <a:gd name="T59" fmla="*/ 36 h 41"/>
                <a:gd name="T60" fmla="*/ 50 w 120"/>
                <a:gd name="T61" fmla="*/ 39 h 41"/>
                <a:gd name="T62" fmla="*/ 61 w 120"/>
                <a:gd name="T63" fmla="*/ 36 h 41"/>
                <a:gd name="T64" fmla="*/ 71 w 120"/>
                <a:gd name="T65" fmla="*/ 30 h 41"/>
                <a:gd name="T66" fmla="*/ 78 w 120"/>
                <a:gd name="T67" fmla="*/ 20 h 41"/>
                <a:gd name="T68" fmla="*/ 81 w 120"/>
                <a:gd name="T69" fmla="*/ 7 h 41"/>
                <a:gd name="T70" fmla="*/ 80 w 120"/>
                <a:gd name="T7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0" h="41">
                  <a:moveTo>
                    <a:pt x="80" y="0"/>
                  </a:moveTo>
                  <a:lnTo>
                    <a:pt x="99" y="0"/>
                  </a:lnTo>
                  <a:lnTo>
                    <a:pt x="109" y="3"/>
                  </a:lnTo>
                  <a:lnTo>
                    <a:pt x="119" y="6"/>
                  </a:lnTo>
                  <a:lnTo>
                    <a:pt x="120" y="7"/>
                  </a:lnTo>
                  <a:lnTo>
                    <a:pt x="120" y="7"/>
                  </a:lnTo>
                  <a:lnTo>
                    <a:pt x="119" y="9"/>
                  </a:lnTo>
                  <a:lnTo>
                    <a:pt x="115" y="14"/>
                  </a:lnTo>
                  <a:lnTo>
                    <a:pt x="108" y="21"/>
                  </a:lnTo>
                  <a:lnTo>
                    <a:pt x="98" y="28"/>
                  </a:lnTo>
                  <a:lnTo>
                    <a:pt x="82" y="35"/>
                  </a:lnTo>
                  <a:lnTo>
                    <a:pt x="63" y="40"/>
                  </a:lnTo>
                  <a:lnTo>
                    <a:pt x="43" y="41"/>
                  </a:lnTo>
                  <a:lnTo>
                    <a:pt x="28" y="40"/>
                  </a:lnTo>
                  <a:lnTo>
                    <a:pt x="15" y="37"/>
                  </a:lnTo>
                  <a:lnTo>
                    <a:pt x="6" y="34"/>
                  </a:lnTo>
                  <a:lnTo>
                    <a:pt x="2" y="31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1" y="26"/>
                  </a:lnTo>
                  <a:lnTo>
                    <a:pt x="1" y="23"/>
                  </a:lnTo>
                  <a:lnTo>
                    <a:pt x="2" y="20"/>
                  </a:lnTo>
                  <a:lnTo>
                    <a:pt x="3" y="14"/>
                  </a:lnTo>
                  <a:lnTo>
                    <a:pt x="5" y="8"/>
                  </a:lnTo>
                  <a:lnTo>
                    <a:pt x="12" y="5"/>
                  </a:lnTo>
                  <a:lnTo>
                    <a:pt x="19" y="3"/>
                  </a:lnTo>
                  <a:lnTo>
                    <a:pt x="18" y="7"/>
                  </a:lnTo>
                  <a:lnTo>
                    <a:pt x="21" y="20"/>
                  </a:lnTo>
                  <a:lnTo>
                    <a:pt x="28" y="30"/>
                  </a:lnTo>
                  <a:lnTo>
                    <a:pt x="38" y="36"/>
                  </a:lnTo>
                  <a:lnTo>
                    <a:pt x="50" y="39"/>
                  </a:lnTo>
                  <a:lnTo>
                    <a:pt x="61" y="36"/>
                  </a:lnTo>
                  <a:lnTo>
                    <a:pt x="71" y="30"/>
                  </a:lnTo>
                  <a:lnTo>
                    <a:pt x="78" y="20"/>
                  </a:lnTo>
                  <a:lnTo>
                    <a:pt x="81" y="7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6FF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5" name="Freeform 95">
              <a:extLst>
                <a:ext uri="{FF2B5EF4-FFF2-40B4-BE49-F238E27FC236}">
                  <a16:creationId xmlns="" xmlns:a16="http://schemas.microsoft.com/office/drawing/2014/main" id="{47DF9D1A-F104-8F4A-A405-ADE7196F01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1051" y="3509963"/>
              <a:ext cx="96838" cy="19050"/>
            </a:xfrm>
            <a:custGeom>
              <a:avLst/>
              <a:gdLst>
                <a:gd name="T0" fmla="*/ 5 w 120"/>
                <a:gd name="T1" fmla="*/ 2 h 24"/>
                <a:gd name="T2" fmla="*/ 3 w 120"/>
                <a:gd name="T3" fmla="*/ 8 h 24"/>
                <a:gd name="T4" fmla="*/ 2 w 120"/>
                <a:gd name="T5" fmla="*/ 14 h 24"/>
                <a:gd name="T6" fmla="*/ 1 w 120"/>
                <a:gd name="T7" fmla="*/ 17 h 24"/>
                <a:gd name="T8" fmla="*/ 1 w 120"/>
                <a:gd name="T9" fmla="*/ 20 h 24"/>
                <a:gd name="T10" fmla="*/ 0 w 120"/>
                <a:gd name="T11" fmla="*/ 22 h 24"/>
                <a:gd name="T12" fmla="*/ 0 w 120"/>
                <a:gd name="T13" fmla="*/ 24 h 24"/>
                <a:gd name="T14" fmla="*/ 0 w 120"/>
                <a:gd name="T15" fmla="*/ 24 h 24"/>
                <a:gd name="T16" fmla="*/ 0 w 120"/>
                <a:gd name="T17" fmla="*/ 21 h 24"/>
                <a:gd name="T18" fmla="*/ 0 w 120"/>
                <a:gd name="T19" fmla="*/ 20 h 24"/>
                <a:gd name="T20" fmla="*/ 0 w 120"/>
                <a:gd name="T21" fmla="*/ 17 h 24"/>
                <a:gd name="T22" fmla="*/ 0 w 120"/>
                <a:gd name="T23" fmla="*/ 12 h 24"/>
                <a:gd name="T24" fmla="*/ 1 w 120"/>
                <a:gd name="T25" fmla="*/ 6 h 24"/>
                <a:gd name="T26" fmla="*/ 5 w 120"/>
                <a:gd name="T27" fmla="*/ 2 h 24"/>
                <a:gd name="T28" fmla="*/ 119 w 120"/>
                <a:gd name="T29" fmla="*/ 0 h 24"/>
                <a:gd name="T30" fmla="*/ 119 w 120"/>
                <a:gd name="T31" fmla="*/ 0 h 24"/>
                <a:gd name="T32" fmla="*/ 120 w 120"/>
                <a:gd name="T33" fmla="*/ 1 h 24"/>
                <a:gd name="T34" fmla="*/ 120 w 120"/>
                <a:gd name="T35" fmla="*/ 1 h 24"/>
                <a:gd name="T36" fmla="*/ 120 w 120"/>
                <a:gd name="T37" fmla="*/ 1 h 24"/>
                <a:gd name="T38" fmla="*/ 119 w 120"/>
                <a:gd name="T3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0" h="24">
                  <a:moveTo>
                    <a:pt x="5" y="2"/>
                  </a:moveTo>
                  <a:lnTo>
                    <a:pt x="3" y="8"/>
                  </a:lnTo>
                  <a:lnTo>
                    <a:pt x="2" y="14"/>
                  </a:lnTo>
                  <a:lnTo>
                    <a:pt x="1" y="17"/>
                  </a:lnTo>
                  <a:lnTo>
                    <a:pt x="1" y="20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1" y="6"/>
                  </a:lnTo>
                  <a:lnTo>
                    <a:pt x="5" y="2"/>
                  </a:lnTo>
                  <a:close/>
                  <a:moveTo>
                    <a:pt x="119" y="0"/>
                  </a:moveTo>
                  <a:lnTo>
                    <a:pt x="119" y="0"/>
                  </a:lnTo>
                  <a:lnTo>
                    <a:pt x="120" y="1"/>
                  </a:lnTo>
                  <a:lnTo>
                    <a:pt x="120" y="1"/>
                  </a:lnTo>
                  <a:lnTo>
                    <a:pt x="120" y="1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68796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6" name="Freeform 96">
              <a:extLst>
                <a:ext uri="{FF2B5EF4-FFF2-40B4-BE49-F238E27FC236}">
                  <a16:creationId xmlns="" xmlns:a16="http://schemas.microsoft.com/office/drawing/2014/main" id="{5BD55C13-BDB8-5F45-A4B7-1748168C4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5338" y="3505200"/>
              <a:ext cx="50800" cy="30163"/>
            </a:xfrm>
            <a:custGeom>
              <a:avLst/>
              <a:gdLst>
                <a:gd name="T0" fmla="*/ 14 w 63"/>
                <a:gd name="T1" fmla="*/ 0 h 39"/>
                <a:gd name="T2" fmla="*/ 20 w 63"/>
                <a:gd name="T3" fmla="*/ 0 h 39"/>
                <a:gd name="T4" fmla="*/ 17 w 63"/>
                <a:gd name="T5" fmla="*/ 4 h 39"/>
                <a:gd name="T6" fmla="*/ 17 w 63"/>
                <a:gd name="T7" fmla="*/ 7 h 39"/>
                <a:gd name="T8" fmla="*/ 17 w 63"/>
                <a:gd name="T9" fmla="*/ 9 h 39"/>
                <a:gd name="T10" fmla="*/ 19 w 63"/>
                <a:gd name="T11" fmla="*/ 13 h 39"/>
                <a:gd name="T12" fmla="*/ 16 w 63"/>
                <a:gd name="T13" fmla="*/ 14 h 39"/>
                <a:gd name="T14" fmla="*/ 14 w 63"/>
                <a:gd name="T15" fmla="*/ 16 h 39"/>
                <a:gd name="T16" fmla="*/ 13 w 63"/>
                <a:gd name="T17" fmla="*/ 20 h 39"/>
                <a:gd name="T18" fmla="*/ 14 w 63"/>
                <a:gd name="T19" fmla="*/ 23 h 39"/>
                <a:gd name="T20" fmla="*/ 15 w 63"/>
                <a:gd name="T21" fmla="*/ 25 h 39"/>
                <a:gd name="T22" fmla="*/ 17 w 63"/>
                <a:gd name="T23" fmla="*/ 26 h 39"/>
                <a:gd name="T24" fmla="*/ 21 w 63"/>
                <a:gd name="T25" fmla="*/ 27 h 39"/>
                <a:gd name="T26" fmla="*/ 24 w 63"/>
                <a:gd name="T27" fmla="*/ 26 h 39"/>
                <a:gd name="T28" fmla="*/ 26 w 63"/>
                <a:gd name="T29" fmla="*/ 24 h 39"/>
                <a:gd name="T30" fmla="*/ 29 w 63"/>
                <a:gd name="T31" fmla="*/ 21 h 39"/>
                <a:gd name="T32" fmla="*/ 32 w 63"/>
                <a:gd name="T33" fmla="*/ 22 h 39"/>
                <a:gd name="T34" fmla="*/ 35 w 63"/>
                <a:gd name="T35" fmla="*/ 21 h 39"/>
                <a:gd name="T36" fmla="*/ 40 w 63"/>
                <a:gd name="T37" fmla="*/ 18 h 39"/>
                <a:gd name="T38" fmla="*/ 43 w 63"/>
                <a:gd name="T39" fmla="*/ 15 h 39"/>
                <a:gd name="T40" fmla="*/ 44 w 63"/>
                <a:gd name="T41" fmla="*/ 12 h 39"/>
                <a:gd name="T42" fmla="*/ 45 w 63"/>
                <a:gd name="T43" fmla="*/ 7 h 39"/>
                <a:gd name="T44" fmla="*/ 45 w 63"/>
                <a:gd name="T45" fmla="*/ 5 h 39"/>
                <a:gd name="T46" fmla="*/ 48 w 63"/>
                <a:gd name="T47" fmla="*/ 3 h 39"/>
                <a:gd name="T48" fmla="*/ 51 w 63"/>
                <a:gd name="T49" fmla="*/ 0 h 39"/>
                <a:gd name="T50" fmla="*/ 62 w 63"/>
                <a:gd name="T51" fmla="*/ 0 h 39"/>
                <a:gd name="T52" fmla="*/ 63 w 63"/>
                <a:gd name="T53" fmla="*/ 7 h 39"/>
                <a:gd name="T54" fmla="*/ 60 w 63"/>
                <a:gd name="T55" fmla="*/ 20 h 39"/>
                <a:gd name="T56" fmla="*/ 53 w 63"/>
                <a:gd name="T57" fmla="*/ 30 h 39"/>
                <a:gd name="T58" fmla="*/ 43 w 63"/>
                <a:gd name="T59" fmla="*/ 36 h 39"/>
                <a:gd name="T60" fmla="*/ 32 w 63"/>
                <a:gd name="T61" fmla="*/ 39 h 39"/>
                <a:gd name="T62" fmla="*/ 20 w 63"/>
                <a:gd name="T63" fmla="*/ 36 h 39"/>
                <a:gd name="T64" fmla="*/ 10 w 63"/>
                <a:gd name="T65" fmla="*/ 30 h 39"/>
                <a:gd name="T66" fmla="*/ 3 w 63"/>
                <a:gd name="T67" fmla="*/ 20 h 39"/>
                <a:gd name="T68" fmla="*/ 0 w 63"/>
                <a:gd name="T69" fmla="*/ 7 h 39"/>
                <a:gd name="T70" fmla="*/ 1 w 63"/>
                <a:gd name="T71" fmla="*/ 3 h 39"/>
                <a:gd name="T72" fmla="*/ 7 w 63"/>
                <a:gd name="T73" fmla="*/ 2 h 39"/>
                <a:gd name="T74" fmla="*/ 14 w 63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" h="39">
                  <a:moveTo>
                    <a:pt x="14" y="0"/>
                  </a:moveTo>
                  <a:lnTo>
                    <a:pt x="20" y="0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9" y="13"/>
                  </a:lnTo>
                  <a:lnTo>
                    <a:pt x="16" y="14"/>
                  </a:lnTo>
                  <a:lnTo>
                    <a:pt x="14" y="16"/>
                  </a:lnTo>
                  <a:lnTo>
                    <a:pt x="13" y="20"/>
                  </a:lnTo>
                  <a:lnTo>
                    <a:pt x="14" y="23"/>
                  </a:lnTo>
                  <a:lnTo>
                    <a:pt x="15" y="25"/>
                  </a:lnTo>
                  <a:lnTo>
                    <a:pt x="17" y="26"/>
                  </a:lnTo>
                  <a:lnTo>
                    <a:pt x="21" y="27"/>
                  </a:lnTo>
                  <a:lnTo>
                    <a:pt x="24" y="26"/>
                  </a:lnTo>
                  <a:lnTo>
                    <a:pt x="26" y="24"/>
                  </a:lnTo>
                  <a:lnTo>
                    <a:pt x="29" y="21"/>
                  </a:lnTo>
                  <a:lnTo>
                    <a:pt x="32" y="22"/>
                  </a:lnTo>
                  <a:lnTo>
                    <a:pt x="35" y="21"/>
                  </a:lnTo>
                  <a:lnTo>
                    <a:pt x="40" y="18"/>
                  </a:lnTo>
                  <a:lnTo>
                    <a:pt x="43" y="15"/>
                  </a:lnTo>
                  <a:lnTo>
                    <a:pt x="44" y="12"/>
                  </a:lnTo>
                  <a:lnTo>
                    <a:pt x="45" y="7"/>
                  </a:lnTo>
                  <a:lnTo>
                    <a:pt x="45" y="5"/>
                  </a:lnTo>
                  <a:lnTo>
                    <a:pt x="48" y="3"/>
                  </a:lnTo>
                  <a:lnTo>
                    <a:pt x="51" y="0"/>
                  </a:lnTo>
                  <a:lnTo>
                    <a:pt x="62" y="0"/>
                  </a:lnTo>
                  <a:lnTo>
                    <a:pt x="63" y="7"/>
                  </a:lnTo>
                  <a:lnTo>
                    <a:pt x="60" y="20"/>
                  </a:lnTo>
                  <a:lnTo>
                    <a:pt x="53" y="30"/>
                  </a:lnTo>
                  <a:lnTo>
                    <a:pt x="43" y="36"/>
                  </a:lnTo>
                  <a:lnTo>
                    <a:pt x="32" y="39"/>
                  </a:lnTo>
                  <a:lnTo>
                    <a:pt x="20" y="36"/>
                  </a:lnTo>
                  <a:lnTo>
                    <a:pt x="10" y="30"/>
                  </a:lnTo>
                  <a:lnTo>
                    <a:pt x="3" y="20"/>
                  </a:lnTo>
                  <a:lnTo>
                    <a:pt x="0" y="7"/>
                  </a:lnTo>
                  <a:lnTo>
                    <a:pt x="1" y="3"/>
                  </a:lnTo>
                  <a:lnTo>
                    <a:pt x="7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99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7" name="Freeform 97">
              <a:extLst>
                <a:ext uri="{FF2B5EF4-FFF2-40B4-BE49-F238E27FC236}">
                  <a16:creationId xmlns="" xmlns:a16="http://schemas.microsoft.com/office/drawing/2014/main" id="{D7FDB655-B1F5-4C42-886F-129E0A45D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626" y="3505200"/>
              <a:ext cx="22225" cy="17463"/>
            </a:xfrm>
            <a:custGeom>
              <a:avLst/>
              <a:gdLst>
                <a:gd name="T0" fmla="*/ 3 w 28"/>
                <a:gd name="T1" fmla="*/ 0 h 22"/>
                <a:gd name="T2" fmla="*/ 16 w 28"/>
                <a:gd name="T3" fmla="*/ 0 h 22"/>
                <a:gd name="T4" fmla="*/ 18 w 28"/>
                <a:gd name="T5" fmla="*/ 3 h 22"/>
                <a:gd name="T6" fmla="*/ 22 w 28"/>
                <a:gd name="T7" fmla="*/ 5 h 22"/>
                <a:gd name="T8" fmla="*/ 25 w 28"/>
                <a:gd name="T9" fmla="*/ 5 h 22"/>
                <a:gd name="T10" fmla="*/ 28 w 28"/>
                <a:gd name="T11" fmla="*/ 5 h 22"/>
                <a:gd name="T12" fmla="*/ 28 w 28"/>
                <a:gd name="T13" fmla="*/ 7 h 22"/>
                <a:gd name="T14" fmla="*/ 27 w 28"/>
                <a:gd name="T15" fmla="*/ 12 h 22"/>
                <a:gd name="T16" fmla="*/ 26 w 28"/>
                <a:gd name="T17" fmla="*/ 15 h 22"/>
                <a:gd name="T18" fmla="*/ 23 w 28"/>
                <a:gd name="T19" fmla="*/ 18 h 22"/>
                <a:gd name="T20" fmla="*/ 18 w 28"/>
                <a:gd name="T21" fmla="*/ 21 h 22"/>
                <a:gd name="T22" fmla="*/ 15 w 28"/>
                <a:gd name="T23" fmla="*/ 22 h 22"/>
                <a:gd name="T24" fmla="*/ 12 w 28"/>
                <a:gd name="T25" fmla="*/ 21 h 22"/>
                <a:gd name="T26" fmla="*/ 12 w 28"/>
                <a:gd name="T27" fmla="*/ 20 h 22"/>
                <a:gd name="T28" fmla="*/ 10 w 28"/>
                <a:gd name="T29" fmla="*/ 16 h 22"/>
                <a:gd name="T30" fmla="*/ 9 w 28"/>
                <a:gd name="T31" fmla="*/ 14 h 22"/>
                <a:gd name="T32" fmla="*/ 7 w 28"/>
                <a:gd name="T33" fmla="*/ 13 h 22"/>
                <a:gd name="T34" fmla="*/ 4 w 28"/>
                <a:gd name="T35" fmla="*/ 12 h 22"/>
                <a:gd name="T36" fmla="*/ 2 w 28"/>
                <a:gd name="T37" fmla="*/ 13 h 22"/>
                <a:gd name="T38" fmla="*/ 0 w 28"/>
                <a:gd name="T39" fmla="*/ 9 h 22"/>
                <a:gd name="T40" fmla="*/ 0 w 28"/>
                <a:gd name="T41" fmla="*/ 7 h 22"/>
                <a:gd name="T42" fmla="*/ 0 w 28"/>
                <a:gd name="T43" fmla="*/ 4 h 22"/>
                <a:gd name="T44" fmla="*/ 3 w 28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22">
                  <a:moveTo>
                    <a:pt x="3" y="0"/>
                  </a:moveTo>
                  <a:lnTo>
                    <a:pt x="16" y="0"/>
                  </a:lnTo>
                  <a:lnTo>
                    <a:pt x="18" y="3"/>
                  </a:lnTo>
                  <a:lnTo>
                    <a:pt x="22" y="5"/>
                  </a:lnTo>
                  <a:lnTo>
                    <a:pt x="25" y="5"/>
                  </a:lnTo>
                  <a:lnTo>
                    <a:pt x="28" y="5"/>
                  </a:lnTo>
                  <a:lnTo>
                    <a:pt x="28" y="7"/>
                  </a:lnTo>
                  <a:lnTo>
                    <a:pt x="27" y="12"/>
                  </a:lnTo>
                  <a:lnTo>
                    <a:pt x="26" y="15"/>
                  </a:lnTo>
                  <a:lnTo>
                    <a:pt x="23" y="18"/>
                  </a:lnTo>
                  <a:lnTo>
                    <a:pt x="18" y="21"/>
                  </a:lnTo>
                  <a:lnTo>
                    <a:pt x="15" y="22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0" y="16"/>
                  </a:lnTo>
                  <a:lnTo>
                    <a:pt x="9" y="14"/>
                  </a:lnTo>
                  <a:lnTo>
                    <a:pt x="7" y="13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5A6F6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8" name="Freeform 98">
              <a:extLst>
                <a:ext uri="{FF2B5EF4-FFF2-40B4-BE49-F238E27FC236}">
                  <a16:creationId xmlns="" xmlns:a16="http://schemas.microsoft.com/office/drawing/2014/main" id="{190D4466-D51D-7040-9987-507EFDC82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2326" y="3505200"/>
              <a:ext cx="14288" cy="3175"/>
            </a:xfrm>
            <a:custGeom>
              <a:avLst/>
              <a:gdLst>
                <a:gd name="T0" fmla="*/ 0 w 18"/>
                <a:gd name="T1" fmla="*/ 0 h 5"/>
                <a:gd name="T2" fmla="*/ 18 w 18"/>
                <a:gd name="T3" fmla="*/ 0 h 5"/>
                <a:gd name="T4" fmla="*/ 15 w 18"/>
                <a:gd name="T5" fmla="*/ 3 h 5"/>
                <a:gd name="T6" fmla="*/ 12 w 18"/>
                <a:gd name="T7" fmla="*/ 5 h 5"/>
                <a:gd name="T8" fmla="*/ 9 w 18"/>
                <a:gd name="T9" fmla="*/ 5 h 5"/>
                <a:gd name="T10" fmla="*/ 6 w 18"/>
                <a:gd name="T11" fmla="*/ 5 h 5"/>
                <a:gd name="T12" fmla="*/ 2 w 18"/>
                <a:gd name="T13" fmla="*/ 3 h 5"/>
                <a:gd name="T14" fmla="*/ 0 w 1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5">
                  <a:moveTo>
                    <a:pt x="0" y="0"/>
                  </a:moveTo>
                  <a:lnTo>
                    <a:pt x="18" y="0"/>
                  </a:lnTo>
                  <a:lnTo>
                    <a:pt x="15" y="3"/>
                  </a:lnTo>
                  <a:lnTo>
                    <a:pt x="12" y="5"/>
                  </a:lnTo>
                  <a:lnTo>
                    <a:pt x="9" y="5"/>
                  </a:lnTo>
                  <a:lnTo>
                    <a:pt x="6" y="5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F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9" name="Freeform 99">
              <a:extLst>
                <a:ext uri="{FF2B5EF4-FFF2-40B4-BE49-F238E27FC236}">
                  <a16:creationId xmlns="" xmlns:a16="http://schemas.microsoft.com/office/drawing/2014/main" id="{0AADFFE9-6591-F245-BEB0-8EA5CBAE6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6451" y="3514725"/>
              <a:ext cx="12700" cy="12700"/>
            </a:xfrm>
            <a:custGeom>
              <a:avLst/>
              <a:gdLst>
                <a:gd name="T0" fmla="*/ 8 w 16"/>
                <a:gd name="T1" fmla="*/ 0 h 15"/>
                <a:gd name="T2" fmla="*/ 11 w 16"/>
                <a:gd name="T3" fmla="*/ 1 h 15"/>
                <a:gd name="T4" fmla="*/ 13 w 16"/>
                <a:gd name="T5" fmla="*/ 2 h 15"/>
                <a:gd name="T6" fmla="*/ 14 w 16"/>
                <a:gd name="T7" fmla="*/ 4 h 15"/>
                <a:gd name="T8" fmla="*/ 16 w 16"/>
                <a:gd name="T9" fmla="*/ 8 h 15"/>
                <a:gd name="T10" fmla="*/ 16 w 16"/>
                <a:gd name="T11" fmla="*/ 9 h 15"/>
                <a:gd name="T12" fmla="*/ 13 w 16"/>
                <a:gd name="T13" fmla="*/ 12 h 15"/>
                <a:gd name="T14" fmla="*/ 11 w 16"/>
                <a:gd name="T15" fmla="*/ 14 h 15"/>
                <a:gd name="T16" fmla="*/ 8 w 16"/>
                <a:gd name="T17" fmla="*/ 15 h 15"/>
                <a:gd name="T18" fmla="*/ 4 w 16"/>
                <a:gd name="T19" fmla="*/ 14 h 15"/>
                <a:gd name="T20" fmla="*/ 2 w 16"/>
                <a:gd name="T21" fmla="*/ 13 h 15"/>
                <a:gd name="T22" fmla="*/ 1 w 16"/>
                <a:gd name="T23" fmla="*/ 11 h 15"/>
                <a:gd name="T24" fmla="*/ 0 w 16"/>
                <a:gd name="T25" fmla="*/ 8 h 15"/>
                <a:gd name="T26" fmla="*/ 1 w 16"/>
                <a:gd name="T27" fmla="*/ 4 h 15"/>
                <a:gd name="T28" fmla="*/ 3 w 16"/>
                <a:gd name="T29" fmla="*/ 2 h 15"/>
                <a:gd name="T30" fmla="*/ 6 w 16"/>
                <a:gd name="T31" fmla="*/ 1 h 15"/>
                <a:gd name="T32" fmla="*/ 8 w 16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5">
                  <a:moveTo>
                    <a:pt x="8" y="0"/>
                  </a:moveTo>
                  <a:lnTo>
                    <a:pt x="11" y="1"/>
                  </a:lnTo>
                  <a:lnTo>
                    <a:pt x="13" y="2"/>
                  </a:lnTo>
                  <a:lnTo>
                    <a:pt x="14" y="4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1" y="14"/>
                  </a:lnTo>
                  <a:lnTo>
                    <a:pt x="8" y="15"/>
                  </a:lnTo>
                  <a:lnTo>
                    <a:pt x="4" y="14"/>
                  </a:lnTo>
                  <a:lnTo>
                    <a:pt x="2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6FFF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0" name="Freeform 100">
              <a:extLst>
                <a:ext uri="{FF2B5EF4-FFF2-40B4-BE49-F238E27FC236}">
                  <a16:creationId xmlns="" xmlns:a16="http://schemas.microsoft.com/office/drawing/2014/main" id="{BEF11F54-61C1-D046-83AA-944118FCB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38" y="3535363"/>
              <a:ext cx="60325" cy="15875"/>
            </a:xfrm>
            <a:custGeom>
              <a:avLst/>
              <a:gdLst>
                <a:gd name="T0" fmla="*/ 0 w 76"/>
                <a:gd name="T1" fmla="*/ 0 h 22"/>
                <a:gd name="T2" fmla="*/ 12 w 76"/>
                <a:gd name="T3" fmla="*/ 7 h 22"/>
                <a:gd name="T4" fmla="*/ 28 w 76"/>
                <a:gd name="T5" fmla="*/ 13 h 22"/>
                <a:gd name="T6" fmla="*/ 42 w 76"/>
                <a:gd name="T7" fmla="*/ 16 h 22"/>
                <a:gd name="T8" fmla="*/ 56 w 76"/>
                <a:gd name="T9" fmla="*/ 17 h 22"/>
                <a:gd name="T10" fmla="*/ 67 w 76"/>
                <a:gd name="T11" fmla="*/ 18 h 22"/>
                <a:gd name="T12" fmla="*/ 75 w 76"/>
                <a:gd name="T13" fmla="*/ 18 h 22"/>
                <a:gd name="T14" fmla="*/ 76 w 76"/>
                <a:gd name="T15" fmla="*/ 18 h 22"/>
                <a:gd name="T16" fmla="*/ 76 w 76"/>
                <a:gd name="T17" fmla="*/ 18 h 22"/>
                <a:gd name="T18" fmla="*/ 62 w 76"/>
                <a:gd name="T19" fmla="*/ 21 h 22"/>
                <a:gd name="T20" fmla="*/ 51 w 76"/>
                <a:gd name="T21" fmla="*/ 22 h 22"/>
                <a:gd name="T22" fmla="*/ 34 w 76"/>
                <a:gd name="T23" fmla="*/ 19 h 22"/>
                <a:gd name="T24" fmla="*/ 22 w 76"/>
                <a:gd name="T25" fmla="*/ 16 h 22"/>
                <a:gd name="T26" fmla="*/ 12 w 76"/>
                <a:gd name="T27" fmla="*/ 10 h 22"/>
                <a:gd name="T28" fmla="*/ 5 w 76"/>
                <a:gd name="T29" fmla="*/ 6 h 22"/>
                <a:gd name="T30" fmla="*/ 1 w 76"/>
                <a:gd name="T31" fmla="*/ 2 h 22"/>
                <a:gd name="T32" fmla="*/ 0 w 76"/>
                <a:gd name="T3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22">
                  <a:moveTo>
                    <a:pt x="0" y="0"/>
                  </a:moveTo>
                  <a:lnTo>
                    <a:pt x="12" y="7"/>
                  </a:lnTo>
                  <a:lnTo>
                    <a:pt x="28" y="13"/>
                  </a:lnTo>
                  <a:lnTo>
                    <a:pt x="42" y="16"/>
                  </a:lnTo>
                  <a:lnTo>
                    <a:pt x="56" y="17"/>
                  </a:lnTo>
                  <a:lnTo>
                    <a:pt x="67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62" y="21"/>
                  </a:lnTo>
                  <a:lnTo>
                    <a:pt x="51" y="22"/>
                  </a:lnTo>
                  <a:lnTo>
                    <a:pt x="34" y="19"/>
                  </a:lnTo>
                  <a:lnTo>
                    <a:pt x="22" y="16"/>
                  </a:lnTo>
                  <a:lnTo>
                    <a:pt x="12" y="10"/>
                  </a:lnTo>
                  <a:lnTo>
                    <a:pt x="5" y="6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C89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1" name="Freeform 101">
              <a:extLst>
                <a:ext uri="{FF2B5EF4-FFF2-40B4-BE49-F238E27FC236}">
                  <a16:creationId xmlns="" xmlns:a16="http://schemas.microsoft.com/office/drawing/2014/main" id="{06B561B9-94A9-344D-8194-5C360CA5C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6763" y="3543300"/>
              <a:ext cx="0" cy="7938"/>
            </a:xfrm>
            <a:custGeom>
              <a:avLst/>
              <a:gdLst>
                <a:gd name="T0" fmla="*/ 0 h 12"/>
                <a:gd name="T1" fmla="*/ 12 h 12"/>
                <a:gd name="T2" fmla="*/ 12 h 12"/>
                <a:gd name="T3" fmla="*/ 6 h 12"/>
                <a:gd name="T4" fmla="*/ 0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2">
                  <a:moveTo>
                    <a:pt x="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796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2" name="Freeform 102">
              <a:extLst>
                <a:ext uri="{FF2B5EF4-FFF2-40B4-BE49-F238E27FC236}">
                  <a16:creationId xmlns="" xmlns:a16="http://schemas.microsoft.com/office/drawing/2014/main" id="{E3F1D72D-5E29-824C-B861-4EB59ECC31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2001" y="3502025"/>
              <a:ext cx="136525" cy="98425"/>
            </a:xfrm>
            <a:custGeom>
              <a:avLst/>
              <a:gdLst>
                <a:gd name="T0" fmla="*/ 56 w 172"/>
                <a:gd name="T1" fmla="*/ 10 h 124"/>
                <a:gd name="T2" fmla="*/ 41 w 172"/>
                <a:gd name="T3" fmla="*/ 12 h 124"/>
                <a:gd name="T4" fmla="*/ 29 w 172"/>
                <a:gd name="T5" fmla="*/ 19 h 124"/>
                <a:gd name="T6" fmla="*/ 19 w 172"/>
                <a:gd name="T7" fmla="*/ 29 h 124"/>
                <a:gd name="T8" fmla="*/ 12 w 172"/>
                <a:gd name="T9" fmla="*/ 41 h 124"/>
                <a:gd name="T10" fmla="*/ 10 w 172"/>
                <a:gd name="T11" fmla="*/ 56 h 124"/>
                <a:gd name="T12" fmla="*/ 10 w 172"/>
                <a:gd name="T13" fmla="*/ 57 h 124"/>
                <a:gd name="T14" fmla="*/ 13 w 172"/>
                <a:gd name="T15" fmla="*/ 75 h 124"/>
                <a:gd name="T16" fmla="*/ 21 w 172"/>
                <a:gd name="T17" fmla="*/ 91 h 124"/>
                <a:gd name="T18" fmla="*/ 34 w 172"/>
                <a:gd name="T19" fmla="*/ 103 h 124"/>
                <a:gd name="T20" fmla="*/ 49 w 172"/>
                <a:gd name="T21" fmla="*/ 112 h 124"/>
                <a:gd name="T22" fmla="*/ 68 w 172"/>
                <a:gd name="T23" fmla="*/ 114 h 124"/>
                <a:gd name="T24" fmla="*/ 119 w 172"/>
                <a:gd name="T25" fmla="*/ 114 h 124"/>
                <a:gd name="T26" fmla="*/ 132 w 172"/>
                <a:gd name="T27" fmla="*/ 112 h 124"/>
                <a:gd name="T28" fmla="*/ 144 w 172"/>
                <a:gd name="T29" fmla="*/ 106 h 124"/>
                <a:gd name="T30" fmla="*/ 154 w 172"/>
                <a:gd name="T31" fmla="*/ 96 h 124"/>
                <a:gd name="T32" fmla="*/ 160 w 172"/>
                <a:gd name="T33" fmla="*/ 84 h 124"/>
                <a:gd name="T34" fmla="*/ 162 w 172"/>
                <a:gd name="T35" fmla="*/ 70 h 124"/>
                <a:gd name="T36" fmla="*/ 162 w 172"/>
                <a:gd name="T37" fmla="*/ 47 h 124"/>
                <a:gd name="T38" fmla="*/ 160 w 172"/>
                <a:gd name="T39" fmla="*/ 32 h 124"/>
                <a:gd name="T40" fmla="*/ 152 w 172"/>
                <a:gd name="T41" fmla="*/ 21 h 124"/>
                <a:gd name="T42" fmla="*/ 140 w 172"/>
                <a:gd name="T43" fmla="*/ 13 h 124"/>
                <a:gd name="T44" fmla="*/ 125 w 172"/>
                <a:gd name="T45" fmla="*/ 10 h 124"/>
                <a:gd name="T46" fmla="*/ 56 w 172"/>
                <a:gd name="T47" fmla="*/ 10 h 124"/>
                <a:gd name="T48" fmla="*/ 56 w 172"/>
                <a:gd name="T49" fmla="*/ 0 h 124"/>
                <a:gd name="T50" fmla="*/ 125 w 172"/>
                <a:gd name="T51" fmla="*/ 0 h 124"/>
                <a:gd name="T52" fmla="*/ 140 w 172"/>
                <a:gd name="T53" fmla="*/ 3 h 124"/>
                <a:gd name="T54" fmla="*/ 153 w 172"/>
                <a:gd name="T55" fmla="*/ 10 h 124"/>
                <a:gd name="T56" fmla="*/ 163 w 172"/>
                <a:gd name="T57" fmla="*/ 20 h 124"/>
                <a:gd name="T58" fmla="*/ 170 w 172"/>
                <a:gd name="T59" fmla="*/ 32 h 124"/>
                <a:gd name="T60" fmla="*/ 172 w 172"/>
                <a:gd name="T61" fmla="*/ 47 h 124"/>
                <a:gd name="T62" fmla="*/ 172 w 172"/>
                <a:gd name="T63" fmla="*/ 70 h 124"/>
                <a:gd name="T64" fmla="*/ 170 w 172"/>
                <a:gd name="T65" fmla="*/ 87 h 124"/>
                <a:gd name="T66" fmla="*/ 162 w 172"/>
                <a:gd name="T67" fmla="*/ 102 h 124"/>
                <a:gd name="T68" fmla="*/ 150 w 172"/>
                <a:gd name="T69" fmla="*/ 114 h 124"/>
                <a:gd name="T70" fmla="*/ 135 w 172"/>
                <a:gd name="T71" fmla="*/ 122 h 124"/>
                <a:gd name="T72" fmla="*/ 119 w 172"/>
                <a:gd name="T73" fmla="*/ 124 h 124"/>
                <a:gd name="T74" fmla="*/ 68 w 172"/>
                <a:gd name="T75" fmla="*/ 124 h 124"/>
                <a:gd name="T76" fmla="*/ 50 w 172"/>
                <a:gd name="T77" fmla="*/ 122 h 124"/>
                <a:gd name="T78" fmla="*/ 34 w 172"/>
                <a:gd name="T79" fmla="*/ 115 h 124"/>
                <a:gd name="T80" fmla="*/ 20 w 172"/>
                <a:gd name="T81" fmla="*/ 104 h 124"/>
                <a:gd name="T82" fmla="*/ 10 w 172"/>
                <a:gd name="T83" fmla="*/ 91 h 124"/>
                <a:gd name="T84" fmla="*/ 2 w 172"/>
                <a:gd name="T85" fmla="*/ 75 h 124"/>
                <a:gd name="T86" fmla="*/ 0 w 172"/>
                <a:gd name="T87" fmla="*/ 57 h 124"/>
                <a:gd name="T88" fmla="*/ 0 w 172"/>
                <a:gd name="T89" fmla="*/ 56 h 124"/>
                <a:gd name="T90" fmla="*/ 3 w 172"/>
                <a:gd name="T91" fmla="*/ 38 h 124"/>
                <a:gd name="T92" fmla="*/ 11 w 172"/>
                <a:gd name="T93" fmla="*/ 24 h 124"/>
                <a:gd name="T94" fmla="*/ 23 w 172"/>
                <a:gd name="T95" fmla="*/ 11 h 124"/>
                <a:gd name="T96" fmla="*/ 38 w 172"/>
                <a:gd name="T97" fmla="*/ 3 h 124"/>
                <a:gd name="T98" fmla="*/ 56 w 172"/>
                <a:gd name="T9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2" h="124">
                  <a:moveTo>
                    <a:pt x="56" y="10"/>
                  </a:moveTo>
                  <a:lnTo>
                    <a:pt x="41" y="12"/>
                  </a:lnTo>
                  <a:lnTo>
                    <a:pt x="29" y="19"/>
                  </a:lnTo>
                  <a:lnTo>
                    <a:pt x="19" y="29"/>
                  </a:lnTo>
                  <a:lnTo>
                    <a:pt x="12" y="41"/>
                  </a:lnTo>
                  <a:lnTo>
                    <a:pt x="10" y="56"/>
                  </a:lnTo>
                  <a:lnTo>
                    <a:pt x="10" y="57"/>
                  </a:lnTo>
                  <a:lnTo>
                    <a:pt x="13" y="75"/>
                  </a:lnTo>
                  <a:lnTo>
                    <a:pt x="21" y="91"/>
                  </a:lnTo>
                  <a:lnTo>
                    <a:pt x="34" y="103"/>
                  </a:lnTo>
                  <a:lnTo>
                    <a:pt x="49" y="112"/>
                  </a:lnTo>
                  <a:lnTo>
                    <a:pt x="68" y="114"/>
                  </a:lnTo>
                  <a:lnTo>
                    <a:pt x="119" y="114"/>
                  </a:lnTo>
                  <a:lnTo>
                    <a:pt x="132" y="112"/>
                  </a:lnTo>
                  <a:lnTo>
                    <a:pt x="144" y="106"/>
                  </a:lnTo>
                  <a:lnTo>
                    <a:pt x="154" y="96"/>
                  </a:lnTo>
                  <a:lnTo>
                    <a:pt x="160" y="84"/>
                  </a:lnTo>
                  <a:lnTo>
                    <a:pt x="162" y="70"/>
                  </a:lnTo>
                  <a:lnTo>
                    <a:pt x="162" y="47"/>
                  </a:lnTo>
                  <a:lnTo>
                    <a:pt x="160" y="32"/>
                  </a:lnTo>
                  <a:lnTo>
                    <a:pt x="152" y="21"/>
                  </a:lnTo>
                  <a:lnTo>
                    <a:pt x="140" y="13"/>
                  </a:lnTo>
                  <a:lnTo>
                    <a:pt x="125" y="10"/>
                  </a:lnTo>
                  <a:lnTo>
                    <a:pt x="56" y="10"/>
                  </a:lnTo>
                  <a:close/>
                  <a:moveTo>
                    <a:pt x="56" y="0"/>
                  </a:moveTo>
                  <a:lnTo>
                    <a:pt x="125" y="0"/>
                  </a:lnTo>
                  <a:lnTo>
                    <a:pt x="140" y="3"/>
                  </a:lnTo>
                  <a:lnTo>
                    <a:pt x="153" y="10"/>
                  </a:lnTo>
                  <a:lnTo>
                    <a:pt x="163" y="20"/>
                  </a:lnTo>
                  <a:lnTo>
                    <a:pt x="170" y="32"/>
                  </a:lnTo>
                  <a:lnTo>
                    <a:pt x="172" y="47"/>
                  </a:lnTo>
                  <a:lnTo>
                    <a:pt x="172" y="70"/>
                  </a:lnTo>
                  <a:lnTo>
                    <a:pt x="170" y="87"/>
                  </a:lnTo>
                  <a:lnTo>
                    <a:pt x="162" y="102"/>
                  </a:lnTo>
                  <a:lnTo>
                    <a:pt x="150" y="114"/>
                  </a:lnTo>
                  <a:lnTo>
                    <a:pt x="135" y="122"/>
                  </a:lnTo>
                  <a:lnTo>
                    <a:pt x="119" y="124"/>
                  </a:lnTo>
                  <a:lnTo>
                    <a:pt x="68" y="124"/>
                  </a:lnTo>
                  <a:lnTo>
                    <a:pt x="50" y="122"/>
                  </a:lnTo>
                  <a:lnTo>
                    <a:pt x="34" y="115"/>
                  </a:lnTo>
                  <a:lnTo>
                    <a:pt x="20" y="104"/>
                  </a:lnTo>
                  <a:lnTo>
                    <a:pt x="10" y="91"/>
                  </a:lnTo>
                  <a:lnTo>
                    <a:pt x="2" y="75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38"/>
                  </a:lnTo>
                  <a:lnTo>
                    <a:pt x="11" y="24"/>
                  </a:lnTo>
                  <a:lnTo>
                    <a:pt x="23" y="11"/>
                  </a:lnTo>
                  <a:lnTo>
                    <a:pt x="38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3" name="Freeform 103">
              <a:extLst>
                <a:ext uri="{FF2B5EF4-FFF2-40B4-BE49-F238E27FC236}">
                  <a16:creationId xmlns="" xmlns:a16="http://schemas.microsoft.com/office/drawing/2014/main" id="{7FE2582E-94D2-6A4D-8167-14B85C69C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3" y="3533775"/>
              <a:ext cx="71438" cy="14288"/>
            </a:xfrm>
            <a:custGeom>
              <a:avLst/>
              <a:gdLst>
                <a:gd name="T0" fmla="*/ 0 w 88"/>
                <a:gd name="T1" fmla="*/ 0 h 18"/>
                <a:gd name="T2" fmla="*/ 80 w 88"/>
                <a:gd name="T3" fmla="*/ 0 h 18"/>
                <a:gd name="T4" fmla="*/ 84 w 88"/>
                <a:gd name="T5" fmla="*/ 0 h 18"/>
                <a:gd name="T6" fmla="*/ 86 w 88"/>
                <a:gd name="T7" fmla="*/ 2 h 18"/>
                <a:gd name="T8" fmla="*/ 88 w 88"/>
                <a:gd name="T9" fmla="*/ 6 h 18"/>
                <a:gd name="T10" fmla="*/ 88 w 88"/>
                <a:gd name="T11" fmla="*/ 9 h 18"/>
                <a:gd name="T12" fmla="*/ 88 w 88"/>
                <a:gd name="T13" fmla="*/ 12 h 18"/>
                <a:gd name="T14" fmla="*/ 86 w 88"/>
                <a:gd name="T15" fmla="*/ 15 h 18"/>
                <a:gd name="T16" fmla="*/ 84 w 88"/>
                <a:gd name="T17" fmla="*/ 17 h 18"/>
                <a:gd name="T18" fmla="*/ 80 w 88"/>
                <a:gd name="T19" fmla="*/ 18 h 18"/>
                <a:gd name="T20" fmla="*/ 0 w 88"/>
                <a:gd name="T21" fmla="*/ 18 h 18"/>
                <a:gd name="T22" fmla="*/ 0 w 88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8">
                  <a:moveTo>
                    <a:pt x="0" y="0"/>
                  </a:moveTo>
                  <a:lnTo>
                    <a:pt x="80" y="0"/>
                  </a:lnTo>
                  <a:lnTo>
                    <a:pt x="84" y="0"/>
                  </a:lnTo>
                  <a:lnTo>
                    <a:pt x="86" y="2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88" y="12"/>
                  </a:lnTo>
                  <a:lnTo>
                    <a:pt x="86" y="15"/>
                  </a:lnTo>
                  <a:lnTo>
                    <a:pt x="84" y="17"/>
                  </a:lnTo>
                  <a:lnTo>
                    <a:pt x="80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pic>
        <p:nvPicPr>
          <p:cNvPr id="205" name="Immagine 204">
            <a:extLst>
              <a:ext uri="{FF2B5EF4-FFF2-40B4-BE49-F238E27FC236}">
                <a16:creationId xmlns="" xmlns:a16="http://schemas.microsoft.com/office/drawing/2014/main" id="{C84FDF43-A643-D740-BDE4-B2B3DB30BC3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133" y="129628"/>
            <a:ext cx="1872208" cy="33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82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4423" y="2817255"/>
            <a:ext cx="8565270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it-IT" sz="1800" dirty="0"/>
              <a:t>L’Ipotesi </a:t>
            </a:r>
            <a:r>
              <a:rPr lang="it-IT" sz="1800" dirty="0" smtClean="0"/>
              <a:t>di </a:t>
            </a:r>
            <a:r>
              <a:rPr lang="it-IT" sz="1800" dirty="0"/>
              <a:t>accordo in esame sarà sottoposta all’esame degli organi assembleari delle parti firmatarie dello stesso il cui consenso costituisce condizione di efficacia per l’entrata in dello stesso.</a:t>
            </a:r>
          </a:p>
        </p:txBody>
      </p:sp>
      <p:pic>
        <p:nvPicPr>
          <p:cNvPr id="4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133" y="129628"/>
            <a:ext cx="1872208" cy="336409"/>
          </a:xfrm>
          <a:prstGeom prst="rect">
            <a:avLst/>
          </a:prstGeom>
        </p:spPr>
      </p:pic>
      <p:sp>
        <p:nvSpPr>
          <p:cNvPr id="5" name="Titolo 1">
            <a:extLst>
              <a:ext uri="{FF2B5EF4-FFF2-40B4-BE49-F238E27FC236}">
                <a16:creationId xmlns="" xmlns:a16="http://schemas.microsoft.com/office/drawing/2014/main" id="{417D0B79-5AC9-8848-A1BF-51819088484B}"/>
              </a:ext>
            </a:extLst>
          </p:cNvPr>
          <p:cNvSpPr txBox="1">
            <a:spLocks/>
          </p:cNvSpPr>
          <p:nvPr/>
        </p:nvSpPr>
        <p:spPr>
          <a:xfrm>
            <a:off x="-90363" y="-1054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/>
              <a:t>CCNL AGENZIE PER IL LAVORO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AF6520C0-C266-3346-9F05-17A8CE177335}"/>
              </a:ext>
            </a:extLst>
          </p:cNvPr>
          <p:cNvSpPr txBox="1"/>
          <p:nvPr/>
        </p:nvSpPr>
        <p:spPr>
          <a:xfrm>
            <a:off x="221398" y="2270774"/>
            <a:ext cx="6089445" cy="4223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17204" tIns="0" rIns="317204" bIns="0" numCol="1" spcCol="1270" anchor="ctr" anchorCtr="0">
            <a:noAutofit/>
          </a:bodyPr>
          <a:lstStyle/>
          <a:p>
            <a:pPr algn="ctr" defTabSz="82971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2133" b="1" dirty="0"/>
              <a:t>EFFICACIA DELL’ACCORDO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="" xmlns:a16="http://schemas.microsoft.com/office/drawing/2014/main" id="{E2060886-4412-014D-B778-18CCE291EBCA}"/>
              </a:ext>
            </a:extLst>
          </p:cNvPr>
          <p:cNvSpPr/>
          <p:nvPr/>
        </p:nvSpPr>
        <p:spPr>
          <a:xfrm>
            <a:off x="163600" y="155354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L’accordo decorre dal </a:t>
            </a:r>
            <a:r>
              <a:rPr lang="it-IT" b="1" dirty="0"/>
              <a:t>1°gennaio 2019</a:t>
            </a:r>
            <a:r>
              <a:rPr lang="it-IT" dirty="0"/>
              <a:t> e scadrà il </a:t>
            </a:r>
            <a:r>
              <a:rPr lang="it-IT" b="1" dirty="0"/>
              <a:t>31 dicembre 2021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="" xmlns:a16="http://schemas.microsoft.com/office/drawing/2014/main" id="{31E5695F-E851-7048-896D-66DBB742FFFE}"/>
              </a:ext>
            </a:extLst>
          </p:cNvPr>
          <p:cNvSpPr txBox="1"/>
          <p:nvPr/>
        </p:nvSpPr>
        <p:spPr>
          <a:xfrm>
            <a:off x="190984" y="954040"/>
            <a:ext cx="6089445" cy="4223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17204" tIns="0" rIns="317204" bIns="0" numCol="1" spcCol="1270" anchor="ctr" anchorCtr="0">
            <a:noAutofit/>
          </a:bodyPr>
          <a:lstStyle/>
          <a:p>
            <a:pPr algn="ctr" defTabSz="82971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2133" b="1" dirty="0"/>
              <a:t>DECORRENZA E DURATA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="" xmlns:a16="http://schemas.microsoft.com/office/drawing/2014/main" id="{F41609BF-EDA1-9E42-AF17-0C523F54F62E}"/>
              </a:ext>
            </a:extLst>
          </p:cNvPr>
          <p:cNvSpPr txBox="1"/>
          <p:nvPr/>
        </p:nvSpPr>
        <p:spPr>
          <a:xfrm>
            <a:off x="235878" y="4400484"/>
            <a:ext cx="6089445" cy="4223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17204" tIns="0" rIns="317204" bIns="0" numCol="1" spcCol="1270" anchor="ctr" anchorCtr="0">
            <a:noAutofit/>
          </a:bodyPr>
          <a:lstStyle/>
          <a:p>
            <a:pPr algn="ctr" defTabSz="82971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2133" b="1" dirty="0"/>
              <a:t>REGIME TRANSITORIO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="" xmlns:a16="http://schemas.microsoft.com/office/drawing/2014/main" id="{66ACA04F-BDFE-564C-BB8C-05F20DE050C1}"/>
              </a:ext>
            </a:extLst>
          </p:cNvPr>
          <p:cNvSpPr/>
          <p:nvPr/>
        </p:nvSpPr>
        <p:spPr>
          <a:xfrm>
            <a:off x="235878" y="4973535"/>
            <a:ext cx="8565270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dirty="0">
                <a:solidFill>
                  <a:srgbClr val="222222"/>
                </a:solidFill>
              </a:rPr>
              <a:t>Tutti i periodi di lavoro a tempo determinato contrattualizzati tra la stessa Agenzia e lo stesso lavoratore sono conteggiati, ai soli fini dell’anzianità lavorativa antecedente al 1 gennaio 2019, per un massimo di 12 mesi nell’arco temporale di 5 anni (ovvero dal 1 gennaio 2014 al 31 dicembre 2018).</a:t>
            </a:r>
          </a:p>
        </p:txBody>
      </p:sp>
    </p:spTree>
    <p:extLst>
      <p:ext uri="{BB962C8B-B14F-4D97-AF65-F5344CB8AC3E}">
        <p14:creationId xmlns:p14="http://schemas.microsoft.com/office/powerpoint/2010/main" val="343281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6704" y="2395631"/>
            <a:ext cx="8229600" cy="48965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/>
              <a:t>D</a:t>
            </a:r>
            <a:r>
              <a:rPr lang="it-IT" sz="1800" dirty="0"/>
              <a:t>al 1° gennaio 2019 la durata massima della successione di contratti tra le parti è così stabilita:</a:t>
            </a:r>
          </a:p>
        </p:txBody>
      </p:sp>
      <p:pic>
        <p:nvPicPr>
          <p:cNvPr id="4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165304"/>
            <a:ext cx="1872208" cy="336409"/>
          </a:xfrm>
          <a:prstGeom prst="rect">
            <a:avLst/>
          </a:prstGeom>
        </p:spPr>
      </p:pic>
      <p:sp>
        <p:nvSpPr>
          <p:cNvPr id="5" name="Titolo 1">
            <a:extLst>
              <a:ext uri="{FF2B5EF4-FFF2-40B4-BE49-F238E27FC236}">
                <a16:creationId xmlns="" xmlns:a16="http://schemas.microsoft.com/office/drawing/2014/main" id="{E2F1EC88-CF69-0A48-9E66-85659DC6E476}"/>
              </a:ext>
            </a:extLst>
          </p:cNvPr>
          <p:cNvSpPr txBox="1">
            <a:spLocks/>
          </p:cNvSpPr>
          <p:nvPr/>
        </p:nvSpPr>
        <p:spPr>
          <a:xfrm>
            <a:off x="457200" y="-4535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/>
              <a:t>CCNL AGENZIE PER IL LAVORO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E4A01A50-B9E2-074D-97C1-8423EA3D9DB0}"/>
              </a:ext>
            </a:extLst>
          </p:cNvPr>
          <p:cNvSpPr txBox="1"/>
          <p:nvPr/>
        </p:nvSpPr>
        <p:spPr>
          <a:xfrm>
            <a:off x="1403648" y="978732"/>
            <a:ext cx="6089445" cy="4223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17204" tIns="0" rIns="317204" bIns="0" numCol="1" spcCol="1270" anchor="ctr" anchorCtr="0">
            <a:noAutofit/>
          </a:bodyPr>
          <a:lstStyle/>
          <a:p>
            <a:pPr algn="ctr" defTabSz="82971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2133" b="1" dirty="0"/>
              <a:t>CONTRATTO DI SOMMINISTRAZIONE A TERMINE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="" xmlns:a16="http://schemas.microsoft.com/office/drawing/2014/main" id="{997E53A6-5974-4E4B-897C-3B5C4E70A90C}"/>
              </a:ext>
            </a:extLst>
          </p:cNvPr>
          <p:cNvSpPr txBox="1"/>
          <p:nvPr/>
        </p:nvSpPr>
        <p:spPr>
          <a:xfrm>
            <a:off x="186704" y="1704524"/>
            <a:ext cx="4172672" cy="4223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17204" tIns="0" rIns="317204" bIns="0" numCol="1" spcCol="1270" anchor="ctr" anchorCtr="0">
            <a:noAutofit/>
          </a:bodyPr>
          <a:lstStyle/>
          <a:p>
            <a:pPr algn="ctr" defTabSz="82971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2133" b="1" dirty="0"/>
              <a:t>DURATA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="" xmlns:a16="http://schemas.microsoft.com/office/drawing/2014/main" id="{4F85C47A-237E-F64F-B6BD-03F035D8A467}"/>
              </a:ext>
            </a:extLst>
          </p:cNvPr>
          <p:cNvSpPr/>
          <p:nvPr/>
        </p:nvSpPr>
        <p:spPr>
          <a:xfrm>
            <a:off x="1060568" y="3311958"/>
            <a:ext cx="11434916" cy="3541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b="1" dirty="0">
                <a:solidFill>
                  <a:srgbClr val="222222"/>
                </a:solidFill>
              </a:rPr>
              <a:t>SOMMINISTRAZIONE CON IL MEDESIMO UTILIZZATORE</a:t>
            </a:r>
            <a:endParaRPr lang="it-IT" dirty="0">
              <a:solidFill>
                <a:srgbClr val="22222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t-IT" dirty="0">
                <a:solidFill>
                  <a:srgbClr val="222222"/>
                </a:solidFill>
              </a:rPr>
              <a:t>La durata è fissata dalla contrattazione collettiva dell’utilizzatore, in assenza della </a:t>
            </a:r>
          </a:p>
          <a:p>
            <a:pPr algn="just">
              <a:lnSpc>
                <a:spcPct val="150000"/>
              </a:lnSpc>
            </a:pPr>
            <a:r>
              <a:rPr lang="it-IT" dirty="0">
                <a:solidFill>
                  <a:srgbClr val="222222"/>
                </a:solidFill>
              </a:rPr>
              <a:t>quale la successione dei contratti potrà avere una durata massima di 24 mesi;</a:t>
            </a:r>
          </a:p>
          <a:p>
            <a:pPr algn="just">
              <a:lnSpc>
                <a:spcPct val="150000"/>
              </a:lnSpc>
            </a:pPr>
            <a:endParaRPr lang="it-IT" b="1" dirty="0">
              <a:solidFill>
                <a:srgbClr val="22222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t-IT" b="1" dirty="0">
                <a:solidFill>
                  <a:srgbClr val="222222"/>
                </a:solidFill>
              </a:rPr>
              <a:t>SOMMINISTRAZIONE CON DIVERSI UTILIZZATORI</a:t>
            </a:r>
            <a:endParaRPr lang="it-IT" dirty="0">
              <a:solidFill>
                <a:srgbClr val="22222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t-IT" dirty="0">
                <a:solidFill>
                  <a:srgbClr val="222222"/>
                </a:solidFill>
              </a:rPr>
              <a:t>La successione dei contratti di lavoro a tempo determinato tra APL e lavoratore non </a:t>
            </a:r>
          </a:p>
          <a:p>
            <a:pPr algn="just">
              <a:lnSpc>
                <a:spcPct val="150000"/>
              </a:lnSpc>
            </a:pPr>
            <a:r>
              <a:rPr lang="it-IT" dirty="0">
                <a:solidFill>
                  <a:srgbClr val="222222"/>
                </a:solidFill>
              </a:rPr>
              <a:t>può superare la durata massima complessiva di 48 mesi.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endParaRPr lang="it-IT" sz="667" dirty="0">
              <a:solidFill>
                <a:srgbClr val="222222"/>
              </a:solidFill>
            </a:endParaRPr>
          </a:p>
          <a:p>
            <a:pPr algn="just">
              <a:lnSpc>
                <a:spcPct val="150000"/>
              </a:lnSpc>
            </a:pPr>
            <a:endParaRPr lang="it-IT" sz="1867" dirty="0">
              <a:solidFill>
                <a:srgbClr val="222222"/>
              </a:solidFill>
            </a:endParaRPr>
          </a:p>
        </p:txBody>
      </p:sp>
      <p:sp>
        <p:nvSpPr>
          <p:cNvPr id="11" name="Freccia destra 10">
            <a:extLst>
              <a:ext uri="{FF2B5EF4-FFF2-40B4-BE49-F238E27FC236}">
                <a16:creationId xmlns="" xmlns:a16="http://schemas.microsoft.com/office/drawing/2014/main" id="{A1655A7D-912A-A14D-8D2F-F44851B02459}"/>
              </a:ext>
            </a:extLst>
          </p:cNvPr>
          <p:cNvSpPr/>
          <p:nvPr/>
        </p:nvSpPr>
        <p:spPr>
          <a:xfrm>
            <a:off x="98144" y="3348048"/>
            <a:ext cx="8734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Freccia destra 11">
            <a:extLst>
              <a:ext uri="{FF2B5EF4-FFF2-40B4-BE49-F238E27FC236}">
                <a16:creationId xmlns="" xmlns:a16="http://schemas.microsoft.com/office/drawing/2014/main" id="{CFC14B75-5C54-DD4B-BD2D-CEE985095F93}"/>
              </a:ext>
            </a:extLst>
          </p:cNvPr>
          <p:cNvSpPr/>
          <p:nvPr/>
        </p:nvSpPr>
        <p:spPr>
          <a:xfrm>
            <a:off x="75656" y="4987975"/>
            <a:ext cx="8734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4935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87624" y="2175495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/>
              <a:t> </a:t>
            </a:r>
            <a:r>
              <a:rPr lang="it-IT" sz="1800" dirty="0"/>
              <a:t>Il periodo di assegnazione iniziale può essere prorogato </a:t>
            </a:r>
            <a:r>
              <a:rPr lang="it-IT" sz="1800" dirty="0" smtClean="0"/>
              <a:t>per </a:t>
            </a:r>
            <a:r>
              <a:rPr lang="it-IT" sz="1800" b="1" dirty="0"/>
              <a:t>6 volte nell’arco temporale di 24 mesi</a:t>
            </a:r>
            <a:r>
              <a:rPr lang="it-IT" sz="1800" dirty="0"/>
              <a:t>; </a:t>
            </a:r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r>
              <a:rPr lang="it-IT" sz="1800" dirty="0"/>
              <a:t>Qualora il contratto collettivo applicato dall’utilizzatore preveda un diverso limite di durata, </a:t>
            </a:r>
            <a:r>
              <a:rPr lang="it-IT" sz="1800" b="1" dirty="0"/>
              <a:t>il numero delle pr</a:t>
            </a:r>
            <a:r>
              <a:rPr lang="it-IT" sz="1800" dirty="0"/>
              <a:t>oroghe per ogni singolo contratto </a:t>
            </a:r>
            <a:r>
              <a:rPr lang="it-IT" sz="1800" b="1" dirty="0"/>
              <a:t>è </a:t>
            </a:r>
            <a:r>
              <a:rPr lang="it-IT" sz="1800" b="1" dirty="0" smtClean="0"/>
              <a:t>elevato </a:t>
            </a:r>
            <a:r>
              <a:rPr lang="it-IT" sz="1800" b="1" dirty="0"/>
              <a:t>a </a:t>
            </a:r>
            <a:r>
              <a:rPr lang="it-IT" sz="1800" b="1" dirty="0" smtClean="0"/>
              <a:t>8</a:t>
            </a:r>
            <a:endParaRPr lang="it-IT" sz="1800" dirty="0"/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r>
              <a:rPr lang="it-IT" sz="1800" dirty="0"/>
              <a:t>In alcune ipotesi particolari previste dall’Ipotesi di Accordo </a:t>
            </a:r>
            <a:r>
              <a:rPr lang="it-IT" sz="1800" dirty="0" smtClean="0"/>
              <a:t>il contratto </a:t>
            </a:r>
            <a:r>
              <a:rPr lang="it-IT" sz="1800" dirty="0"/>
              <a:t>può essere prorogato nel limite massimo di 8 </a:t>
            </a:r>
            <a:r>
              <a:rPr lang="it-IT" sz="1800" dirty="0" smtClean="0"/>
              <a:t>proroghe:</a:t>
            </a:r>
          </a:p>
          <a:p>
            <a:r>
              <a:rPr lang="it-IT" sz="1800" dirty="0"/>
              <a:t>l</a:t>
            </a:r>
            <a:r>
              <a:rPr lang="it-IT" sz="1800" dirty="0" smtClean="0"/>
              <a:t>avoratori svantaggiati  e molto svantaggiati e lavoratori privi di un impiego regolarmente retribuito da almeno 12 mesi;</a:t>
            </a:r>
          </a:p>
          <a:p>
            <a:r>
              <a:rPr lang="it-IT" sz="1800" dirty="0"/>
              <a:t>l</a:t>
            </a:r>
            <a:r>
              <a:rPr lang="it-IT" sz="1800" dirty="0" smtClean="0"/>
              <a:t>avoratori ricollocati presso un diverso utilizzatore</a:t>
            </a:r>
          </a:p>
          <a:p>
            <a:r>
              <a:rPr lang="it-IT" sz="1800" dirty="0"/>
              <a:t>t</a:t>
            </a:r>
            <a:r>
              <a:rPr lang="it-IT" sz="1800" dirty="0" smtClean="0"/>
              <a:t>ipologie di lavoratori individuati dalla contrattazione di II° livello</a:t>
            </a:r>
          </a:p>
          <a:p>
            <a:r>
              <a:rPr lang="it-IT" sz="1800" dirty="0"/>
              <a:t>l</a:t>
            </a:r>
            <a:r>
              <a:rPr lang="it-IT" sz="1800" dirty="0" smtClean="0"/>
              <a:t>avoratori con disabilità</a:t>
            </a:r>
            <a:endParaRPr lang="it-IT" sz="1800" dirty="0"/>
          </a:p>
        </p:txBody>
      </p:sp>
      <p:pic>
        <p:nvPicPr>
          <p:cNvPr id="4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165304"/>
            <a:ext cx="1872208" cy="336409"/>
          </a:xfrm>
          <a:prstGeom prst="rect">
            <a:avLst/>
          </a:prstGeom>
        </p:spPr>
      </p:pic>
      <p:sp>
        <p:nvSpPr>
          <p:cNvPr id="5" name="Freccia destra 4">
            <a:extLst>
              <a:ext uri="{FF2B5EF4-FFF2-40B4-BE49-F238E27FC236}">
                <a16:creationId xmlns="" xmlns:a16="http://schemas.microsoft.com/office/drawing/2014/main" id="{EEBA065B-F6E7-FD47-86EE-87091D335A5C}"/>
              </a:ext>
            </a:extLst>
          </p:cNvPr>
          <p:cNvSpPr/>
          <p:nvPr/>
        </p:nvSpPr>
        <p:spPr>
          <a:xfrm>
            <a:off x="141504" y="2231294"/>
            <a:ext cx="8734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1EC14F8A-944E-F342-8EB0-2E360EAD53A7}"/>
              </a:ext>
            </a:extLst>
          </p:cNvPr>
          <p:cNvSpPr txBox="1">
            <a:spLocks/>
          </p:cNvSpPr>
          <p:nvPr/>
        </p:nvSpPr>
        <p:spPr>
          <a:xfrm>
            <a:off x="457200" y="-4535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/>
              <a:t>CCNL AGENZIE PER IL LAVORO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="" xmlns:a16="http://schemas.microsoft.com/office/drawing/2014/main" id="{418793AE-9D1C-BF4F-B785-3D84DACF620F}"/>
              </a:ext>
            </a:extLst>
          </p:cNvPr>
          <p:cNvSpPr txBox="1"/>
          <p:nvPr/>
        </p:nvSpPr>
        <p:spPr>
          <a:xfrm>
            <a:off x="179512" y="1160911"/>
            <a:ext cx="6089445" cy="4223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17204" tIns="0" rIns="317204" bIns="0" numCol="1" spcCol="1270" anchor="ctr" anchorCtr="0">
            <a:noAutofit/>
          </a:bodyPr>
          <a:lstStyle/>
          <a:p>
            <a:pPr algn="ctr" defTabSz="82971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2133" b="1" dirty="0"/>
              <a:t>PROROGHE</a:t>
            </a:r>
          </a:p>
        </p:txBody>
      </p:sp>
      <p:sp>
        <p:nvSpPr>
          <p:cNvPr id="10" name="Freccia destra 9">
            <a:extLst>
              <a:ext uri="{FF2B5EF4-FFF2-40B4-BE49-F238E27FC236}">
                <a16:creationId xmlns="" xmlns:a16="http://schemas.microsoft.com/office/drawing/2014/main" id="{6E957AA2-BE28-CE46-88C9-B60E8FC3591C}"/>
              </a:ext>
            </a:extLst>
          </p:cNvPr>
          <p:cNvSpPr/>
          <p:nvPr/>
        </p:nvSpPr>
        <p:spPr>
          <a:xfrm>
            <a:off x="124648" y="3363958"/>
            <a:ext cx="8734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Freccia destra 9">
            <a:extLst>
              <a:ext uri="{FF2B5EF4-FFF2-40B4-BE49-F238E27FC236}">
                <a16:creationId xmlns="" xmlns:a16="http://schemas.microsoft.com/office/drawing/2014/main" id="{6E957AA2-BE28-CE46-88C9-B60E8FC3591C}"/>
              </a:ext>
            </a:extLst>
          </p:cNvPr>
          <p:cNvSpPr/>
          <p:nvPr/>
        </p:nvSpPr>
        <p:spPr>
          <a:xfrm>
            <a:off x="185411" y="4098387"/>
            <a:ext cx="8734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101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165304"/>
            <a:ext cx="1872208" cy="336409"/>
          </a:xfrm>
          <a:prstGeom prst="rect">
            <a:avLst/>
          </a:prstGeom>
        </p:spPr>
      </p:pic>
      <p:sp>
        <p:nvSpPr>
          <p:cNvPr id="5" name="Titolo 1">
            <a:extLst>
              <a:ext uri="{FF2B5EF4-FFF2-40B4-BE49-F238E27FC236}">
                <a16:creationId xmlns="" xmlns:a16="http://schemas.microsoft.com/office/drawing/2014/main" id="{D259A641-5627-2E47-88FB-3D82B4CF204F}"/>
              </a:ext>
            </a:extLst>
          </p:cNvPr>
          <p:cNvSpPr txBox="1">
            <a:spLocks/>
          </p:cNvSpPr>
          <p:nvPr/>
        </p:nvSpPr>
        <p:spPr>
          <a:xfrm>
            <a:off x="457200" y="-2282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/>
              <a:t>CCNL AGENZIE PER IL LAVORO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74240D60-1C01-3A4A-9E48-49F95F6EEAB1}"/>
              </a:ext>
            </a:extLst>
          </p:cNvPr>
          <p:cNvSpPr txBox="1"/>
          <p:nvPr/>
        </p:nvSpPr>
        <p:spPr>
          <a:xfrm>
            <a:off x="215729" y="836712"/>
            <a:ext cx="7236592" cy="6002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17204" tIns="0" rIns="317204" bIns="0" numCol="1" spcCol="1270" anchor="ctr" anchorCtr="0">
            <a:noAutofit/>
          </a:bodyPr>
          <a:lstStyle/>
          <a:p>
            <a:pPr algn="ctr" defTabSz="82971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2133" b="1" dirty="0"/>
              <a:t>SOSTEGNO AL REDDITO (</a:t>
            </a:r>
            <a:r>
              <a:rPr lang="it-IT" sz="2400" dirty="0"/>
              <a:t>a carico del Fondo di Solidarietà Bilaterale (FSB)</a:t>
            </a:r>
            <a:endParaRPr lang="it-IT" sz="2133" b="1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="" xmlns:a16="http://schemas.microsoft.com/office/drawing/2014/main" id="{D454F730-F4C8-5849-BFDD-476BA0FF57DE}"/>
              </a:ext>
            </a:extLst>
          </p:cNvPr>
          <p:cNvSpPr txBox="1">
            <a:spLocks/>
          </p:cNvSpPr>
          <p:nvPr/>
        </p:nvSpPr>
        <p:spPr>
          <a:xfrm>
            <a:off x="215729" y="1585546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itchFamily="2" charset="2"/>
              <a:buChar char="v"/>
            </a:pPr>
            <a:r>
              <a:rPr lang="it-IT" sz="1800" b="1" dirty="0"/>
              <a:t>Contributo una tantum d’importo pari a € 1,000,00</a:t>
            </a:r>
          </a:p>
          <a:p>
            <a:pPr marL="0" indent="0" algn="just">
              <a:buNone/>
            </a:pPr>
            <a:endParaRPr lang="it-IT" sz="1800" dirty="0"/>
          </a:p>
          <a:p>
            <a:pPr marL="0" indent="0" algn="ctr">
              <a:buNone/>
            </a:pPr>
            <a:r>
              <a:rPr lang="it-IT" sz="1800" b="1" dirty="0"/>
              <a:t>A chi è riconosciuto ?</a:t>
            </a:r>
          </a:p>
          <a:p>
            <a:pPr marL="0" indent="0" algn="just">
              <a:buNone/>
            </a:pPr>
            <a:endParaRPr lang="it-IT" sz="1800" b="1" dirty="0"/>
          </a:p>
          <a:p>
            <a:pPr marL="0" indent="0" algn="just">
              <a:buNone/>
            </a:pPr>
            <a:r>
              <a:rPr lang="it-IT" sz="1800" dirty="0"/>
              <a:t>Ai lavoratori in somministrazione a tempo determinato o indeterminato:</a:t>
            </a:r>
          </a:p>
          <a:p>
            <a:pPr algn="just">
              <a:buFont typeface="Wingdings" pitchFamily="2" charset="2"/>
              <a:buChar char="Ø"/>
            </a:pPr>
            <a:r>
              <a:rPr lang="it-IT" sz="1800" dirty="0"/>
              <a:t> disoccupati da almeno 45 giorni;</a:t>
            </a:r>
          </a:p>
          <a:p>
            <a:pPr algn="just">
              <a:buFont typeface="Wingdings" pitchFamily="2" charset="2"/>
              <a:buChar char="Ø"/>
            </a:pPr>
            <a:r>
              <a:rPr lang="it-IT" sz="1800" dirty="0"/>
              <a:t> che hanno lavorato per almeno </a:t>
            </a:r>
            <a:r>
              <a:rPr lang="it-IT" sz="1800" b="1" dirty="0"/>
              <a:t>110 giornate</a:t>
            </a:r>
            <a:r>
              <a:rPr lang="it-IT" sz="1800" dirty="0"/>
              <a:t> nell’arco degli ultimi 12 mesi</a:t>
            </a:r>
          </a:p>
          <a:p>
            <a:pPr marL="0" indent="0" algn="just">
              <a:buNone/>
            </a:pPr>
            <a:endParaRPr lang="it-IT" sz="1800" dirty="0"/>
          </a:p>
          <a:p>
            <a:pPr algn="just">
              <a:buFont typeface="Wingdings" pitchFamily="2" charset="2"/>
              <a:buChar char="v"/>
            </a:pPr>
            <a:r>
              <a:rPr lang="it-IT" sz="1800" b="1" dirty="0"/>
              <a:t>Contributo una tantum d’importo pari a € 780,00</a:t>
            </a:r>
          </a:p>
          <a:p>
            <a:pPr marL="0" indent="0" algn="ctr">
              <a:buNone/>
            </a:pPr>
            <a:r>
              <a:rPr lang="it-IT" sz="1800" b="1" dirty="0"/>
              <a:t>                       </a:t>
            </a:r>
          </a:p>
          <a:p>
            <a:pPr marL="0" indent="0" algn="ctr">
              <a:buNone/>
            </a:pPr>
            <a:r>
              <a:rPr lang="it-IT" sz="1800" b="1" dirty="0"/>
              <a:t>      A chi è riconosciuto ?</a:t>
            </a:r>
            <a:r>
              <a:rPr lang="it-IT" sz="1800" dirty="0"/>
              <a:t> </a:t>
            </a:r>
            <a:r>
              <a:rPr lang="it-IT" sz="1800" b="1" dirty="0"/>
              <a:t>	</a:t>
            </a:r>
            <a:endParaRPr lang="it-IT" sz="1800" dirty="0"/>
          </a:p>
          <a:p>
            <a:pPr marL="0" indent="0" algn="just">
              <a:buNone/>
            </a:pPr>
            <a:endParaRPr lang="it-IT" sz="1800" dirty="0"/>
          </a:p>
          <a:p>
            <a:pPr marL="0" indent="0" algn="just">
              <a:buNone/>
            </a:pPr>
            <a:r>
              <a:rPr lang="it-IT" sz="1800" dirty="0"/>
              <a:t>Ai lavoratori in somministrazione a tempo determinato o indeterminato:</a:t>
            </a:r>
          </a:p>
          <a:p>
            <a:pPr algn="just">
              <a:buFont typeface="Wingdings" pitchFamily="2" charset="2"/>
              <a:buChar char="Ø"/>
            </a:pPr>
            <a:r>
              <a:rPr lang="it-IT" sz="1800" dirty="0"/>
              <a:t> disoccupati da almeno 45 giorni;</a:t>
            </a:r>
          </a:p>
          <a:p>
            <a:pPr algn="just">
              <a:buFont typeface="Wingdings" pitchFamily="2" charset="2"/>
              <a:buChar char="Ø"/>
            </a:pPr>
            <a:r>
              <a:rPr lang="it-IT" sz="1800" dirty="0"/>
              <a:t>almeno </a:t>
            </a:r>
            <a:r>
              <a:rPr lang="it-IT" sz="1800" b="1" dirty="0"/>
              <a:t>90 giornate</a:t>
            </a:r>
            <a:r>
              <a:rPr lang="it-IT" sz="1800" dirty="0"/>
              <a:t> nell’arco degli ultimi 12 mesi)</a:t>
            </a:r>
          </a:p>
          <a:p>
            <a:pPr marL="0" indent="0" algn="just">
              <a:buNone/>
            </a:pPr>
            <a:endParaRPr lang="it-IT" sz="1800" dirty="0"/>
          </a:p>
          <a:p>
            <a:pPr marL="0" indent="0" algn="just">
              <a:buNone/>
            </a:pPr>
            <a:endParaRPr lang="it-IT" sz="1800" dirty="0"/>
          </a:p>
          <a:p>
            <a:pPr marL="0" indent="0" algn="just">
              <a:buNone/>
            </a:pPr>
            <a:endParaRPr lang="it-IT" sz="1800" dirty="0"/>
          </a:p>
          <a:p>
            <a:pPr marL="0" indent="0" algn="just">
              <a:buNone/>
            </a:pPr>
            <a:endParaRPr lang="it-IT" sz="1800" dirty="0"/>
          </a:p>
        </p:txBody>
      </p:sp>
      <p:sp>
        <p:nvSpPr>
          <p:cNvPr id="12" name="Freccia destra 11">
            <a:extLst>
              <a:ext uri="{FF2B5EF4-FFF2-40B4-BE49-F238E27FC236}">
                <a16:creationId xmlns="" xmlns:a16="http://schemas.microsoft.com/office/drawing/2014/main" id="{F35F5370-40F3-1743-84D2-8FE4AE5D236F}"/>
              </a:ext>
            </a:extLst>
          </p:cNvPr>
          <p:cNvSpPr/>
          <p:nvPr/>
        </p:nvSpPr>
        <p:spPr>
          <a:xfrm rot="5400000">
            <a:off x="2503492" y="2174124"/>
            <a:ext cx="8734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Freccia destra 13">
            <a:extLst>
              <a:ext uri="{FF2B5EF4-FFF2-40B4-BE49-F238E27FC236}">
                <a16:creationId xmlns="" xmlns:a16="http://schemas.microsoft.com/office/drawing/2014/main" id="{ACE02FD5-2E6C-FE4B-BFEA-7FE3EB71EAB6}"/>
              </a:ext>
            </a:extLst>
          </p:cNvPr>
          <p:cNvSpPr/>
          <p:nvPr/>
        </p:nvSpPr>
        <p:spPr>
          <a:xfrm rot="5400000">
            <a:off x="2490326" y="4847548"/>
            <a:ext cx="8734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742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664" y="1737633"/>
            <a:ext cx="8695824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1800" dirty="0"/>
              <a:t>Conclusa la fase di sperimentazione quadriennale derivante dal precedente CCNL, viene definitivamente adottato, come modalità propria di utilizzo della somministrazione  il contratto di lavoro di </a:t>
            </a:r>
            <a:r>
              <a:rPr lang="it-IT" sz="1800" b="1" dirty="0"/>
              <a:t>somministrazione a tempo indeterminato con monte ore retributivo garantito </a:t>
            </a:r>
            <a:endParaRPr lang="it-IT" sz="1800" dirty="0"/>
          </a:p>
          <a:p>
            <a:pPr marL="0" indent="0" algn="ctr">
              <a:buNone/>
            </a:pPr>
            <a:r>
              <a:rPr lang="it-IT" sz="1800" dirty="0"/>
              <a:t>              </a:t>
            </a:r>
            <a:r>
              <a:rPr lang="it-IT" sz="2000" b="1" dirty="0"/>
              <a:t>Può essere stipulato</a:t>
            </a:r>
          </a:p>
          <a:p>
            <a:pPr marL="0" indent="0" algn="just">
              <a:buNone/>
            </a:pPr>
            <a:r>
              <a:rPr lang="it-IT" sz="1800" dirty="0"/>
              <a:t>	</a:t>
            </a:r>
          </a:p>
          <a:p>
            <a:pPr marL="0" indent="0" algn="just">
              <a:buNone/>
            </a:pPr>
            <a:r>
              <a:rPr lang="it-IT" sz="1800" b="1" dirty="0"/>
              <a:t>	</a:t>
            </a:r>
            <a:r>
              <a:rPr lang="it-IT" sz="1800" b="1" u="sng" dirty="0"/>
              <a:t>Per la durata minima di 1 mese </a:t>
            </a:r>
          </a:p>
          <a:p>
            <a:pPr marL="0" indent="0" algn="just">
              <a:buNone/>
            </a:pPr>
            <a:r>
              <a:rPr lang="it-IT" sz="1800" dirty="0"/>
              <a:t>	Al lavoratore è garantita una retribuzione minima pari al </a:t>
            </a:r>
            <a:r>
              <a:rPr lang="it-IT" sz="1800" b="1" dirty="0"/>
              <a:t>30% </a:t>
            </a:r>
            <a:r>
              <a:rPr lang="it-IT" sz="1800" dirty="0"/>
              <a:t>su base mensile 	dell'orario di lavoro normale a tempo pieno applicato presso l’utilizzatore);</a:t>
            </a:r>
          </a:p>
        </p:txBody>
      </p:sp>
      <p:pic>
        <p:nvPicPr>
          <p:cNvPr id="4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0" y="177778"/>
            <a:ext cx="1872208" cy="336409"/>
          </a:xfrm>
          <a:prstGeom prst="rect">
            <a:avLst/>
          </a:prstGeom>
        </p:spPr>
      </p:pic>
      <p:sp>
        <p:nvSpPr>
          <p:cNvPr id="5" name="Titolo 1">
            <a:extLst>
              <a:ext uri="{FF2B5EF4-FFF2-40B4-BE49-F238E27FC236}">
                <a16:creationId xmlns="" xmlns:a16="http://schemas.microsoft.com/office/drawing/2014/main" id="{46BCA59B-C259-154E-A941-30F27BDED3F6}"/>
              </a:ext>
            </a:extLst>
          </p:cNvPr>
          <p:cNvSpPr txBox="1">
            <a:spLocks/>
          </p:cNvSpPr>
          <p:nvPr/>
        </p:nvSpPr>
        <p:spPr>
          <a:xfrm>
            <a:off x="1252240" y="-11192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/>
              <a:t>CCNL AGENZIE PER IL LAVORO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823C25F5-AF4D-4941-8151-7C714FFD9245}"/>
              </a:ext>
            </a:extLst>
          </p:cNvPr>
          <p:cNvSpPr txBox="1"/>
          <p:nvPr/>
        </p:nvSpPr>
        <p:spPr>
          <a:xfrm>
            <a:off x="179512" y="925709"/>
            <a:ext cx="6696744" cy="61190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17204" tIns="0" rIns="317204" bIns="0" numCol="1" spcCol="1270" anchor="ctr" anchorCtr="0">
            <a:noAutofit/>
          </a:bodyPr>
          <a:lstStyle/>
          <a:p>
            <a:pPr algn="ctr" defTabSz="82971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2133" b="1" dirty="0"/>
              <a:t>CONTRATTO A TEMPO DETERMINATO CON MONTE ORE RETRIBUTIVO GARANTITO (MOG)</a:t>
            </a:r>
          </a:p>
        </p:txBody>
      </p:sp>
      <p:sp>
        <p:nvSpPr>
          <p:cNvPr id="7" name="Freccia destra 6">
            <a:extLst>
              <a:ext uri="{FF2B5EF4-FFF2-40B4-BE49-F238E27FC236}">
                <a16:creationId xmlns="" xmlns:a16="http://schemas.microsoft.com/office/drawing/2014/main" id="{249E3866-AD28-944D-BFF6-2B32DD8BF9E2}"/>
              </a:ext>
            </a:extLst>
          </p:cNvPr>
          <p:cNvSpPr/>
          <p:nvPr/>
        </p:nvSpPr>
        <p:spPr>
          <a:xfrm>
            <a:off x="135928" y="3554438"/>
            <a:ext cx="8734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Freccia destra 7">
            <a:extLst>
              <a:ext uri="{FF2B5EF4-FFF2-40B4-BE49-F238E27FC236}">
                <a16:creationId xmlns="" xmlns:a16="http://schemas.microsoft.com/office/drawing/2014/main" id="{5E1B0394-8279-A741-9F11-6B6491250D7B}"/>
              </a:ext>
            </a:extLst>
          </p:cNvPr>
          <p:cNvSpPr/>
          <p:nvPr/>
        </p:nvSpPr>
        <p:spPr>
          <a:xfrm>
            <a:off x="131288" y="4786268"/>
            <a:ext cx="8734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ttangolo 9">
            <a:extLst>
              <a:ext uri="{FF2B5EF4-FFF2-40B4-BE49-F238E27FC236}">
                <a16:creationId xmlns="" xmlns:a16="http://schemas.microsoft.com/office/drawing/2014/main" id="{C90F157D-3B1D-E84E-882A-9831459762B8}"/>
              </a:ext>
            </a:extLst>
          </p:cNvPr>
          <p:cNvSpPr/>
          <p:nvPr/>
        </p:nvSpPr>
        <p:spPr>
          <a:xfrm>
            <a:off x="1201518" y="4786268"/>
            <a:ext cx="797833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it-IT" b="1" u="sng" dirty="0"/>
              <a:t>Per la durata minima di 3 mesi</a:t>
            </a:r>
          </a:p>
          <a:p>
            <a:pPr algn="just"/>
            <a:r>
              <a:rPr lang="it-IT" dirty="0"/>
              <a:t>Al lavoratore è garantita una retribuzione minima pari al </a:t>
            </a:r>
            <a:r>
              <a:rPr lang="it-IT" b="1" dirty="0"/>
              <a:t>25% </a:t>
            </a:r>
            <a:r>
              <a:rPr lang="it-IT" dirty="0"/>
              <a:t>su base mensile </a:t>
            </a:r>
          </a:p>
          <a:p>
            <a:pPr algn="just"/>
            <a:r>
              <a:rPr lang="it-IT" dirty="0"/>
              <a:t>dell'orario di lavoro normale a tempo pieno applicato presso l'azienda utilizzatrice).</a:t>
            </a:r>
          </a:p>
          <a:p>
            <a:pPr algn="just"/>
            <a:endParaRPr lang="it-IT" dirty="0"/>
          </a:p>
          <a:p>
            <a:endParaRPr lang="it-IT" b="1" u="sng" dirty="0"/>
          </a:p>
        </p:txBody>
      </p:sp>
      <p:sp>
        <p:nvSpPr>
          <p:cNvPr id="11" name="Rettangolo 10">
            <a:extLst>
              <a:ext uri="{FF2B5EF4-FFF2-40B4-BE49-F238E27FC236}">
                <a16:creationId xmlns="" xmlns:a16="http://schemas.microsoft.com/office/drawing/2014/main" id="{E49CEB32-56E0-024D-8A58-95560E5F870D}"/>
              </a:ext>
            </a:extLst>
          </p:cNvPr>
          <p:cNvSpPr/>
          <p:nvPr/>
        </p:nvSpPr>
        <p:spPr>
          <a:xfrm>
            <a:off x="131288" y="5836614"/>
            <a:ext cx="8839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Deve essere indicata la fascia oraria di riferimento (6/14, 14/22, 22/6 o fascia oraria alternativa della durata massima di 6 ore) che può essere modificata fino a 8 ore con il consenso del lavoratore dando un preavviso di almeno una settimana.  </a:t>
            </a:r>
          </a:p>
        </p:txBody>
      </p:sp>
    </p:spTree>
    <p:extLst>
      <p:ext uri="{BB962C8B-B14F-4D97-AF65-F5344CB8AC3E}">
        <p14:creationId xmlns:p14="http://schemas.microsoft.com/office/powerpoint/2010/main" val="383575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359421"/>
            <a:ext cx="8229600" cy="4525963"/>
          </a:xfrm>
        </p:spPr>
        <p:txBody>
          <a:bodyPr>
            <a:noAutofit/>
          </a:bodyPr>
          <a:lstStyle/>
          <a:p>
            <a:r>
              <a:rPr lang="it-IT" sz="1800" dirty="0"/>
              <a:t>E’ stata elevata l’indennità di disponibilità (comprensiva del TFR) per i periodi in cui il lavoratore non presta l’attività lavorativa presso aziende utilizzatrici a </a:t>
            </a:r>
            <a:r>
              <a:rPr lang="it-IT" sz="1800" b="1" dirty="0"/>
              <a:t>€ 800,00 </a:t>
            </a:r>
            <a:r>
              <a:rPr lang="it-IT" sz="1800" dirty="0" smtClean="0"/>
              <a:t>mensili (a fronte di € 750,00 mensili previsti in precedenza). </a:t>
            </a:r>
            <a:endParaRPr lang="it-IT" sz="1800" dirty="0"/>
          </a:p>
          <a:p>
            <a:pPr marL="0" indent="0">
              <a:buNone/>
            </a:pPr>
            <a:endParaRPr lang="it-IT" sz="1800" dirty="0">
              <a:highlight>
                <a:srgbClr val="FFFF00"/>
              </a:highlight>
            </a:endParaRPr>
          </a:p>
          <a:p>
            <a:r>
              <a:rPr lang="it-IT" sz="1800" dirty="0"/>
              <a:t>Per i lavoratori con contratto di somministrazione part-time, l’importo </a:t>
            </a:r>
            <a:r>
              <a:rPr lang="it-IT" sz="1800" dirty="0" smtClean="0"/>
              <a:t>da </a:t>
            </a:r>
            <a:r>
              <a:rPr lang="it-IT" sz="1800" dirty="0"/>
              <a:t>corrispondere </a:t>
            </a:r>
            <a:r>
              <a:rPr lang="it-IT" sz="1800" dirty="0" smtClean="0"/>
              <a:t>viene </a:t>
            </a:r>
            <a:r>
              <a:rPr lang="it-IT" sz="1800" dirty="0"/>
              <a:t>riparametrato in base all’orario di </a:t>
            </a:r>
            <a:r>
              <a:rPr lang="it-IT" sz="1800" dirty="0" smtClean="0"/>
              <a:t>lavoro e non può essere comunque inferiore a </a:t>
            </a:r>
            <a:r>
              <a:rPr lang="it-IT" sz="1800" b="1" dirty="0" smtClean="0"/>
              <a:t>€ 400,00 mensili</a:t>
            </a:r>
            <a:r>
              <a:rPr lang="it-IT" sz="1800" dirty="0" smtClean="0"/>
              <a:t>.</a:t>
            </a:r>
            <a:endParaRPr lang="it-IT" sz="2000" dirty="0">
              <a:highlight>
                <a:srgbClr val="FFFF00"/>
              </a:highlight>
            </a:endParaRPr>
          </a:p>
        </p:txBody>
      </p:sp>
      <p:pic>
        <p:nvPicPr>
          <p:cNvPr id="4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165304"/>
            <a:ext cx="1872208" cy="33640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="" xmlns:a16="http://schemas.microsoft.com/office/drawing/2014/main" id="{B53F8CB9-5AFE-E144-A6A0-159D4133492F}"/>
              </a:ext>
            </a:extLst>
          </p:cNvPr>
          <p:cNvSpPr txBox="1"/>
          <p:nvPr/>
        </p:nvSpPr>
        <p:spPr>
          <a:xfrm>
            <a:off x="179512" y="1160911"/>
            <a:ext cx="6089445" cy="4223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17204" tIns="0" rIns="317204" bIns="0" numCol="1" spcCol="1270" anchor="ctr" anchorCtr="0">
            <a:noAutofit/>
          </a:bodyPr>
          <a:lstStyle/>
          <a:p>
            <a:pPr algn="ctr" defTabSz="82971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2133" b="1" dirty="0"/>
              <a:t>CONTRATTO A TEMPO INDETERMINATO</a:t>
            </a:r>
          </a:p>
        </p:txBody>
      </p:sp>
      <p:sp>
        <p:nvSpPr>
          <p:cNvPr id="8" name="Titolo 1">
            <a:extLst>
              <a:ext uri="{FF2B5EF4-FFF2-40B4-BE49-F238E27FC236}">
                <a16:creationId xmlns="" xmlns:a16="http://schemas.microsoft.com/office/drawing/2014/main" id="{71AD3646-90AF-5640-989E-4D8B2935ED02}"/>
              </a:ext>
            </a:extLst>
          </p:cNvPr>
          <p:cNvSpPr txBox="1">
            <a:spLocks/>
          </p:cNvSpPr>
          <p:nvPr/>
        </p:nvSpPr>
        <p:spPr>
          <a:xfrm>
            <a:off x="457200" y="-4535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/>
              <a:t>CCNL AGENZIE PER IL LAVORO</a:t>
            </a:r>
          </a:p>
        </p:txBody>
      </p:sp>
    </p:spTree>
    <p:extLst>
      <p:ext uri="{BB962C8B-B14F-4D97-AF65-F5344CB8AC3E}">
        <p14:creationId xmlns:p14="http://schemas.microsoft.com/office/powerpoint/2010/main" val="387731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7413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b="1" dirty="0"/>
              <a:t>			       A favore di chi ?</a:t>
            </a:r>
          </a:p>
          <a:p>
            <a:endParaRPr lang="it-IT" sz="2000" dirty="0"/>
          </a:p>
          <a:p>
            <a:pPr>
              <a:buFont typeface="Wingdings" pitchFamily="2" charset="2"/>
              <a:buChar char="Ø"/>
            </a:pPr>
            <a:r>
              <a:rPr lang="it-IT" sz="2000" dirty="0"/>
              <a:t>Ai lavoratori in somministrazione con </a:t>
            </a:r>
            <a:r>
              <a:rPr lang="it-IT" sz="2000" b="1" dirty="0"/>
              <a:t>45 giorni di disoccupazione</a:t>
            </a:r>
            <a:r>
              <a:rPr lang="it-IT" sz="2000" dirty="0"/>
              <a:t> che abbiano lavorato per almeno </a:t>
            </a:r>
            <a:r>
              <a:rPr lang="it-IT" sz="2000" b="1" dirty="0"/>
              <a:t>110 giornate;</a:t>
            </a:r>
            <a:r>
              <a:rPr lang="it-IT" sz="2000" dirty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it-IT" sz="2000" dirty="0"/>
              <a:t>ai lavoratori che hanno terminato la «procedura in mancanza di occasioni di lavoro»</a:t>
            </a:r>
          </a:p>
          <a:p>
            <a:pPr>
              <a:buFont typeface="Wingdings" pitchFamily="2" charset="2"/>
              <a:buChar char="Ø"/>
            </a:pPr>
            <a:endParaRPr lang="it-IT" sz="2000" dirty="0"/>
          </a:p>
          <a:p>
            <a:pPr marL="0" indent="0">
              <a:buNone/>
            </a:pPr>
            <a:r>
              <a:rPr lang="it-IT" sz="2000" dirty="0"/>
              <a:t>			       </a:t>
            </a:r>
            <a:r>
              <a:rPr lang="it-IT" sz="2000" b="1" dirty="0"/>
              <a:t>Chi è tenuto a gestire il percorso in esame ?</a:t>
            </a:r>
          </a:p>
          <a:p>
            <a:pPr marL="0" indent="0">
              <a:buNone/>
            </a:pPr>
            <a:endParaRPr lang="it-IT" sz="2000" b="1" dirty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r>
              <a:rPr lang="it-IT" sz="2000" dirty="0"/>
              <a:t>                                Le Agenzie per il lavoro</a:t>
            </a:r>
          </a:p>
        </p:txBody>
      </p:sp>
      <p:pic>
        <p:nvPicPr>
          <p:cNvPr id="4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165304"/>
            <a:ext cx="1872208" cy="336409"/>
          </a:xfrm>
          <a:prstGeom prst="rect">
            <a:avLst/>
          </a:prstGeom>
        </p:spPr>
      </p:pic>
      <p:sp>
        <p:nvSpPr>
          <p:cNvPr id="5" name="Titolo 1">
            <a:extLst>
              <a:ext uri="{FF2B5EF4-FFF2-40B4-BE49-F238E27FC236}">
                <a16:creationId xmlns="" xmlns:a16="http://schemas.microsoft.com/office/drawing/2014/main" id="{6E164834-8921-7A4E-A0DC-0349990B7C18}"/>
              </a:ext>
            </a:extLst>
          </p:cNvPr>
          <p:cNvSpPr txBox="1">
            <a:spLocks/>
          </p:cNvSpPr>
          <p:nvPr/>
        </p:nvSpPr>
        <p:spPr>
          <a:xfrm>
            <a:off x="734888" y="-10175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/>
              <a:t>CCNL AGENZIE PER IL LAVORO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C2A43C62-DB5C-BC40-B8C9-617269A12E01}"/>
              </a:ext>
            </a:extLst>
          </p:cNvPr>
          <p:cNvSpPr txBox="1"/>
          <p:nvPr/>
        </p:nvSpPr>
        <p:spPr>
          <a:xfrm>
            <a:off x="179511" y="1194794"/>
            <a:ext cx="6089445" cy="5398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17204" tIns="0" rIns="317204" bIns="0" numCol="1" spcCol="1270" anchor="ctr" anchorCtr="0">
            <a:noAutofit/>
          </a:bodyPr>
          <a:lstStyle/>
          <a:p>
            <a:pPr algn="ctr" defTabSz="82971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2133" b="1" dirty="0"/>
              <a:t>PERCORSI DI QUALIFICAZIONE E RIQUALIFICAZIONE PROFESSIONALE</a:t>
            </a:r>
          </a:p>
        </p:txBody>
      </p:sp>
      <p:sp>
        <p:nvSpPr>
          <p:cNvPr id="9" name="Freccia destra 8">
            <a:extLst>
              <a:ext uri="{FF2B5EF4-FFF2-40B4-BE49-F238E27FC236}">
                <a16:creationId xmlns="" xmlns:a16="http://schemas.microsoft.com/office/drawing/2014/main" id="{F3117108-AB95-1A46-BB4A-9B683E595D4D}"/>
              </a:ext>
            </a:extLst>
          </p:cNvPr>
          <p:cNvSpPr/>
          <p:nvPr/>
        </p:nvSpPr>
        <p:spPr>
          <a:xfrm rot="5400000">
            <a:off x="2787506" y="2187858"/>
            <a:ext cx="8734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Freccia destra 9">
            <a:extLst>
              <a:ext uri="{FF2B5EF4-FFF2-40B4-BE49-F238E27FC236}">
                <a16:creationId xmlns="" xmlns:a16="http://schemas.microsoft.com/office/drawing/2014/main" id="{4D1D9625-C5D7-7047-950D-5430BE978CC1}"/>
              </a:ext>
            </a:extLst>
          </p:cNvPr>
          <p:cNvSpPr/>
          <p:nvPr/>
        </p:nvSpPr>
        <p:spPr>
          <a:xfrm rot="5400000">
            <a:off x="2787506" y="4631524"/>
            <a:ext cx="8734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68011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624</Words>
  <Application>Microsoft Office PowerPoint</Application>
  <PresentationFormat>Presentazione su schermo (4:3)</PresentationFormat>
  <Paragraphs>79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Rinnovato il CCNL delle Agenzie di Somministrazione di Lavoro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Rinnovato il ccnl delle Agenzie di Somministrazione di Lavoro</dc:title>
  <dc:creator>Federico  Vecchi</dc:creator>
  <cp:lastModifiedBy>Eugenia Salami</cp:lastModifiedBy>
  <cp:revision>37</cp:revision>
  <dcterms:created xsi:type="dcterms:W3CDTF">2019-01-08T09:33:55Z</dcterms:created>
  <dcterms:modified xsi:type="dcterms:W3CDTF">2019-01-15T13:11:30Z</dcterms:modified>
</cp:coreProperties>
</file>